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35"/>
  </p:notesMasterIdLst>
  <p:sldIdLst>
    <p:sldId id="256" r:id="rId2"/>
    <p:sldId id="258" r:id="rId3"/>
    <p:sldId id="261" r:id="rId4"/>
    <p:sldId id="259" r:id="rId5"/>
    <p:sldId id="303" r:id="rId6"/>
    <p:sldId id="260" r:id="rId7"/>
    <p:sldId id="263" r:id="rId8"/>
    <p:sldId id="301" r:id="rId9"/>
    <p:sldId id="262" r:id="rId10"/>
    <p:sldId id="270" r:id="rId11"/>
    <p:sldId id="302" r:id="rId12"/>
    <p:sldId id="304" r:id="rId13"/>
    <p:sldId id="282" r:id="rId14"/>
    <p:sldId id="305" r:id="rId15"/>
    <p:sldId id="306" r:id="rId16"/>
    <p:sldId id="307" r:id="rId17"/>
    <p:sldId id="308" r:id="rId18"/>
    <p:sldId id="309" r:id="rId19"/>
    <p:sldId id="310" r:id="rId20"/>
    <p:sldId id="279" r:id="rId21"/>
    <p:sldId id="311" r:id="rId22"/>
    <p:sldId id="312" r:id="rId23"/>
    <p:sldId id="313" r:id="rId24"/>
    <p:sldId id="314" r:id="rId25"/>
    <p:sldId id="315" r:id="rId26"/>
    <p:sldId id="316" r:id="rId27"/>
    <p:sldId id="317" r:id="rId28"/>
    <p:sldId id="319" r:id="rId29"/>
    <p:sldId id="320" r:id="rId30"/>
    <p:sldId id="318" r:id="rId31"/>
    <p:sldId id="275" r:id="rId32"/>
    <p:sldId id="257" r:id="rId33"/>
    <p:sldId id="267" r:id="rId34"/>
  </p:sldIdLst>
  <p:sldSz cx="9144000" cy="5143500" type="screen16x9"/>
  <p:notesSz cx="6858000" cy="9144000"/>
  <p:embeddedFontLst>
    <p:embeddedFont>
      <p:font typeface="Anaheim" panose="020B0604020202020204" charset="0"/>
      <p:regular r:id="rId36"/>
    </p:embeddedFont>
    <p:embeddedFont>
      <p:font typeface="Nunito Light" pitchFamily="2" charset="0"/>
      <p:regular r:id="rId37"/>
      <p:italic r:id="rId38"/>
    </p:embeddedFont>
    <p:embeddedFont>
      <p:font typeface="Overpass Mono" panose="020B0604020202020204" charset="0"/>
      <p:regular r:id="rId39"/>
      <p:bold r:id="rId40"/>
    </p:embeddedFont>
    <p:embeddedFont>
      <p:font typeface="Raleway SemiBold" pitchFamily="2" charset="0"/>
      <p:regular r:id="rId41"/>
      <p:bold r:id="rId42"/>
      <p:italic r:id="rId43"/>
      <p:boldItalic r:id="rId44"/>
    </p:embeddedFont>
    <p:embeddedFont>
      <p:font typeface="Roboto" panose="02000000000000000000" pitchFamily="2" charset="0"/>
      <p:regular r:id="rId45"/>
      <p:bold r:id="rId46"/>
      <p:italic r:id="rId47"/>
      <p:boldItalic r:id="rId48"/>
    </p:embeddedFont>
    <p:embeddedFont>
      <p:font typeface="Roboto Condensed Light" panose="02000000000000000000" pitchFamily="2" charset="0"/>
      <p:regular r:id="rId49"/>
      <p: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15E1EF-0F0B-43B1-B3B6-93B441E22AC3}" v="2" dt="2023-12-10T13:52:50.926"/>
  </p1510:revLst>
</p1510:revInfo>
</file>

<file path=ppt/tableStyles.xml><?xml version="1.0" encoding="utf-8"?>
<a:tblStyleLst xmlns:a="http://schemas.openxmlformats.org/drawingml/2006/main" def="{A5AE9735-5E23-423B-BE8B-0F19B6F6AE8E}">
  <a:tblStyle styleId="{A5AE9735-5E23-423B-BE8B-0F19B6F6AE8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34287E3-12E6-4EA3-BCF2-0BB39743E453}"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715"/>
  </p:normalViewPr>
  <p:slideViewPr>
    <p:cSldViewPr snapToGrid="0">
      <p:cViewPr varScale="1">
        <p:scale>
          <a:sx n="79" d="100"/>
          <a:sy n="79" d="100"/>
        </p:scale>
        <p:origin x="72" y="10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font" Target="fonts/font14.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UBASHREE MUTHUKUMAR" userId="10d7ba450bd87171" providerId="LiveId" clId="{3415E1EF-0F0B-43B1-B3B6-93B441E22AC3}"/>
    <pc:docChg chg="custSel addSld modSld">
      <pc:chgData name="SUBASHREE MUTHUKUMAR" userId="10d7ba450bd87171" providerId="LiveId" clId="{3415E1EF-0F0B-43B1-B3B6-93B441E22AC3}" dt="2023-12-10T13:53:58.639" v="21" actId="20577"/>
      <pc:docMkLst>
        <pc:docMk/>
      </pc:docMkLst>
      <pc:sldChg chg="modSp mod">
        <pc:chgData name="SUBASHREE MUTHUKUMAR" userId="10d7ba450bd87171" providerId="LiveId" clId="{3415E1EF-0F0B-43B1-B3B6-93B441E22AC3}" dt="2023-12-10T13:53:58.639" v="21" actId="20577"/>
        <pc:sldMkLst>
          <pc:docMk/>
          <pc:sldMk cId="0" sldId="256"/>
        </pc:sldMkLst>
        <pc:spChg chg="mod">
          <ac:chgData name="SUBASHREE MUTHUKUMAR" userId="10d7ba450bd87171" providerId="LiveId" clId="{3415E1EF-0F0B-43B1-B3B6-93B441E22AC3}" dt="2023-12-10T13:53:58.639" v="21" actId="20577"/>
          <ac:spMkLst>
            <pc:docMk/>
            <pc:sldMk cId="0" sldId="256"/>
            <ac:spMk id="334" creationId="{00000000-0000-0000-0000-000000000000}"/>
          </ac:spMkLst>
        </pc:spChg>
      </pc:sldChg>
      <pc:sldChg chg="modSp mod">
        <pc:chgData name="SUBASHREE MUTHUKUMAR" userId="10d7ba450bd87171" providerId="LiveId" clId="{3415E1EF-0F0B-43B1-B3B6-93B441E22AC3}" dt="2023-12-10T13:53:52.893" v="20" actId="20577"/>
        <pc:sldMkLst>
          <pc:docMk/>
          <pc:sldMk cId="0" sldId="259"/>
        </pc:sldMkLst>
        <pc:spChg chg="mod">
          <ac:chgData name="SUBASHREE MUTHUKUMAR" userId="10d7ba450bd87171" providerId="LiveId" clId="{3415E1EF-0F0B-43B1-B3B6-93B441E22AC3}" dt="2023-12-10T13:53:52.893" v="20" actId="20577"/>
          <ac:spMkLst>
            <pc:docMk/>
            <pc:sldMk cId="0" sldId="259"/>
            <ac:spMk id="361" creationId="{00000000-0000-0000-0000-000000000000}"/>
          </ac:spMkLst>
        </pc:spChg>
      </pc:sldChg>
      <pc:sldChg chg="modSp mod">
        <pc:chgData name="SUBASHREE MUTHUKUMAR" userId="10d7ba450bd87171" providerId="LiveId" clId="{3415E1EF-0F0B-43B1-B3B6-93B441E22AC3}" dt="2023-12-10T13:52:21.274" v="2"/>
        <pc:sldMkLst>
          <pc:docMk/>
          <pc:sldMk cId="444317072" sldId="318"/>
        </pc:sldMkLst>
        <pc:spChg chg="mod">
          <ac:chgData name="SUBASHREE MUTHUKUMAR" userId="10d7ba450bd87171" providerId="LiveId" clId="{3415E1EF-0F0B-43B1-B3B6-93B441E22AC3}" dt="2023-12-10T13:52:21.274" v="2"/>
          <ac:spMkLst>
            <pc:docMk/>
            <pc:sldMk cId="444317072" sldId="318"/>
            <ac:spMk id="531" creationId="{00000000-0000-0000-0000-000000000000}"/>
          </ac:spMkLst>
        </pc:spChg>
      </pc:sldChg>
      <pc:sldChg chg="addSp delSp modSp add mod">
        <pc:chgData name="SUBASHREE MUTHUKUMAR" userId="10d7ba450bd87171" providerId="LiveId" clId="{3415E1EF-0F0B-43B1-B3B6-93B441E22AC3}" dt="2023-12-10T13:52:47.140" v="6" actId="1076"/>
        <pc:sldMkLst>
          <pc:docMk/>
          <pc:sldMk cId="1823338079" sldId="319"/>
        </pc:sldMkLst>
        <pc:picChg chg="add mod">
          <ac:chgData name="SUBASHREE MUTHUKUMAR" userId="10d7ba450bd87171" providerId="LiveId" clId="{3415E1EF-0F0B-43B1-B3B6-93B441E22AC3}" dt="2023-12-10T13:52:47.140" v="6" actId="1076"/>
          <ac:picMkLst>
            <pc:docMk/>
            <pc:sldMk cId="1823338079" sldId="319"/>
            <ac:picMk id="3" creationId="{E21975D9-2135-9FC9-FCA5-3DBC16B84AEA}"/>
          </ac:picMkLst>
        </pc:picChg>
        <pc:picChg chg="del">
          <ac:chgData name="SUBASHREE MUTHUKUMAR" userId="10d7ba450bd87171" providerId="LiveId" clId="{3415E1EF-0F0B-43B1-B3B6-93B441E22AC3}" dt="2023-12-10T13:52:31.699" v="4" actId="478"/>
          <ac:picMkLst>
            <pc:docMk/>
            <pc:sldMk cId="1823338079" sldId="319"/>
            <ac:picMk id="4" creationId="{84D1AFFA-2071-DB07-03FE-DE0B9C6BBA88}"/>
          </ac:picMkLst>
        </pc:picChg>
      </pc:sldChg>
      <pc:sldChg chg="addSp delSp modSp add mod">
        <pc:chgData name="SUBASHREE MUTHUKUMAR" userId="10d7ba450bd87171" providerId="LiveId" clId="{3415E1EF-0F0B-43B1-B3B6-93B441E22AC3}" dt="2023-12-10T13:53:27.166" v="18" actId="1076"/>
        <pc:sldMkLst>
          <pc:docMk/>
          <pc:sldMk cId="2538328201" sldId="320"/>
        </pc:sldMkLst>
        <pc:picChg chg="del">
          <ac:chgData name="SUBASHREE MUTHUKUMAR" userId="10d7ba450bd87171" providerId="LiveId" clId="{3415E1EF-0F0B-43B1-B3B6-93B441E22AC3}" dt="2023-12-10T13:53:05.835" v="10" actId="478"/>
          <ac:picMkLst>
            <pc:docMk/>
            <pc:sldMk cId="2538328201" sldId="320"/>
            <ac:picMk id="3" creationId="{E21975D9-2135-9FC9-FCA5-3DBC16B84AEA}"/>
          </ac:picMkLst>
        </pc:picChg>
        <pc:picChg chg="add mod">
          <ac:chgData name="SUBASHREE MUTHUKUMAR" userId="10d7ba450bd87171" providerId="LiveId" clId="{3415E1EF-0F0B-43B1-B3B6-93B441E22AC3}" dt="2023-12-10T13:53:27.166" v="18" actId="1076"/>
          <ac:picMkLst>
            <pc:docMk/>
            <pc:sldMk cId="2538328201" sldId="320"/>
            <ac:picMk id="4" creationId="{CB266FD5-CFA6-D5A1-7F53-0C7DD3DB9115}"/>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8d4cbd36da_4_31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8d4cbd36da_4_31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8d4cbd36da_4_31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8d4cbd36da_4_31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615691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8b872573b1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8b872573b1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27873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8b3994a781_0_25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8b3994a781_0_25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8b3994a781_0_25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8b3994a781_0_25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90665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8b3994a781_0_25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8b3994a781_0_25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568526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8b3994a781_0_25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8b3994a781_0_25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37555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8b3994a781_0_25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8b3994a781_0_25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74259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8b3994a781_0_25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8b3994a781_0_25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665920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8b872573b1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8b872573b1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80226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8b872573b1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8b872573b1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8b3994a781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8b3994a781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8b3994a781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8b3994a781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7764270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8b3994a781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8b3994a781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429343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8b3994a781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8b3994a781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595811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8b3994a781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8b3994a781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261052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8b3994a781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8b3994a781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677041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8b3994a781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8b3994a781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449349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8b3994a781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8b3994a781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113824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8b3994a781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8b3994a781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118355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8b3994a781_0_10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8b3994a781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906228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8b872573b1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8b872573b1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8d4cbd36da_4_31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8d4cbd36da_4_31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23943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8b3994a781_0_9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8b3994a781_0_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8b3994a781_0_25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8b3994a781_0_25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96824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8b2f66a28e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8b2f66a28e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8d4cbd36da_4_31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8d4cbd36da_4_31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86994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8d4cbd36da_4_31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6" name="Google Shape;366;g8d4cbd36da_4_31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22dda0a4d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22dda0a4d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8b872573b1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8b872573b1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5759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822dda0a4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822dda0a4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62284" y="1723643"/>
            <a:ext cx="1781706" cy="3419867"/>
            <a:chOff x="7397009" y="1731193"/>
            <a:chExt cx="1781706" cy="3419867"/>
          </a:xfrm>
        </p:grpSpPr>
        <p:sp>
          <p:nvSpPr>
            <p:cNvPr id="10" name="Google Shape;10;p2"/>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p:nvPr/>
        </p:nvSpPr>
        <p:spPr>
          <a:xfrm>
            <a:off x="1962382" y="0"/>
            <a:ext cx="2721868" cy="387420"/>
          </a:xfrm>
          <a:custGeom>
            <a:avLst/>
            <a:gdLst/>
            <a:ahLst/>
            <a:cxnLst/>
            <a:rect l="l" t="t" r="r" b="b"/>
            <a:pathLst>
              <a:path w="39744" h="5657" extrusionOk="0">
                <a:moveTo>
                  <a:pt x="1" y="1"/>
                </a:moveTo>
                <a:lnTo>
                  <a:pt x="1" y="5656"/>
                </a:lnTo>
                <a:lnTo>
                  <a:pt x="39744" y="5656"/>
                </a:lnTo>
                <a:lnTo>
                  <a:pt x="39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73813" y="0"/>
            <a:ext cx="664647" cy="387420"/>
          </a:xfrm>
          <a:custGeom>
            <a:avLst/>
            <a:gdLst/>
            <a:ahLst/>
            <a:cxnLst/>
            <a:rect l="l" t="t" r="r" b="b"/>
            <a:pathLst>
              <a:path w="9705" h="5657" extrusionOk="0">
                <a:moveTo>
                  <a:pt x="1" y="1"/>
                </a:moveTo>
                <a:lnTo>
                  <a:pt x="1" y="5656"/>
                </a:lnTo>
                <a:lnTo>
                  <a:pt x="9704" y="5656"/>
                </a:lnTo>
                <a:lnTo>
                  <a:pt x="9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49134" y="938616"/>
            <a:ext cx="212098" cy="385776"/>
          </a:xfrm>
          <a:custGeom>
            <a:avLst/>
            <a:gdLst/>
            <a:ahLst/>
            <a:cxnLst/>
            <a:rect l="l" t="t" r="r" b="b"/>
            <a:pathLst>
              <a:path w="3097" h="5633" extrusionOk="0">
                <a:moveTo>
                  <a:pt x="2239" y="1"/>
                </a:moveTo>
                <a:lnTo>
                  <a:pt x="1" y="5275"/>
                </a:lnTo>
                <a:lnTo>
                  <a:pt x="846" y="5633"/>
                </a:lnTo>
                <a:lnTo>
                  <a:pt x="3096" y="370"/>
                </a:lnTo>
                <a:lnTo>
                  <a:pt x="22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73813" y="1008745"/>
            <a:ext cx="167240" cy="245519"/>
          </a:xfrm>
          <a:custGeom>
            <a:avLst/>
            <a:gdLst/>
            <a:ahLst/>
            <a:cxnLst/>
            <a:rect l="l" t="t" r="r" b="b"/>
            <a:pathLst>
              <a:path w="2442" h="3585" extrusionOk="0">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268492" y="1008745"/>
            <a:ext cx="168062" cy="245519"/>
          </a:xfrm>
          <a:custGeom>
            <a:avLst/>
            <a:gdLst/>
            <a:ahLst/>
            <a:cxnLst/>
            <a:rect l="l" t="t" r="r" b="b"/>
            <a:pathLst>
              <a:path w="2454" h="3585" extrusionOk="0">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516020" y="4983597"/>
            <a:ext cx="1054395" cy="159912"/>
          </a:xfrm>
          <a:custGeom>
            <a:avLst/>
            <a:gdLst/>
            <a:ahLst/>
            <a:cxnLst/>
            <a:rect l="l" t="t" r="r" b="b"/>
            <a:pathLst>
              <a:path w="15396" h="2335" extrusionOk="0">
                <a:moveTo>
                  <a:pt x="1" y="1"/>
                </a:moveTo>
                <a:lnTo>
                  <a:pt x="1" y="2335"/>
                </a:lnTo>
                <a:lnTo>
                  <a:pt x="15395" y="2335"/>
                </a:lnTo>
                <a:lnTo>
                  <a:pt x="15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160341" y="4983597"/>
            <a:ext cx="2152689" cy="159912"/>
          </a:xfrm>
          <a:custGeom>
            <a:avLst/>
            <a:gdLst/>
            <a:ahLst/>
            <a:cxnLst/>
            <a:rect l="l" t="t" r="r" b="b"/>
            <a:pathLst>
              <a:path w="31433" h="2335" extrusionOk="0">
                <a:moveTo>
                  <a:pt x="0" y="1"/>
                </a:moveTo>
                <a:lnTo>
                  <a:pt x="0" y="2335"/>
                </a:lnTo>
                <a:lnTo>
                  <a:pt x="31433" y="2335"/>
                </a:lnTo>
                <a:lnTo>
                  <a:pt x="314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805333" y="4452017"/>
            <a:ext cx="3750923" cy="160666"/>
          </a:xfrm>
          <a:custGeom>
            <a:avLst/>
            <a:gdLst/>
            <a:ahLst/>
            <a:cxnLst/>
            <a:rect l="l" t="t" r="r" b="b"/>
            <a:pathLst>
              <a:path w="54770" h="2346" extrusionOk="0">
                <a:moveTo>
                  <a:pt x="0" y="0"/>
                </a:moveTo>
                <a:lnTo>
                  <a:pt x="0" y="2346"/>
                </a:lnTo>
                <a:lnTo>
                  <a:pt x="54769" y="2346"/>
                </a:lnTo>
                <a:lnTo>
                  <a:pt x="54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0" y="4452017"/>
            <a:ext cx="1490645" cy="160666"/>
          </a:xfrm>
          <a:custGeom>
            <a:avLst/>
            <a:gdLst/>
            <a:ahLst/>
            <a:cxnLst/>
            <a:rect l="l" t="t" r="r" b="b"/>
            <a:pathLst>
              <a:path w="21766" h="2346" extrusionOk="0">
                <a:moveTo>
                  <a:pt x="1" y="0"/>
                </a:moveTo>
                <a:lnTo>
                  <a:pt x="1" y="2346"/>
                </a:lnTo>
                <a:lnTo>
                  <a:pt x="21765" y="2346"/>
                </a:lnTo>
                <a:lnTo>
                  <a:pt x="2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96093" y="4717807"/>
            <a:ext cx="3218453" cy="160734"/>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0" y="4717807"/>
            <a:ext cx="364546" cy="160734"/>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0" y="4983597"/>
            <a:ext cx="828532" cy="159912"/>
          </a:xfrm>
          <a:custGeom>
            <a:avLst/>
            <a:gdLst/>
            <a:ahLst/>
            <a:cxnLst/>
            <a:rect l="l" t="t" r="r" b="b"/>
            <a:pathLst>
              <a:path w="12098" h="2335" extrusionOk="0">
                <a:moveTo>
                  <a:pt x="1" y="1"/>
                </a:moveTo>
                <a:lnTo>
                  <a:pt x="1" y="2335"/>
                </a:lnTo>
                <a:lnTo>
                  <a:pt x="12098" y="2335"/>
                </a:lnTo>
                <a:lnTo>
                  <a:pt x="120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lvl1pPr lvl="0" rtl="0">
              <a:lnSpc>
                <a:spcPct val="80000"/>
              </a:lnSpc>
              <a:spcBef>
                <a:spcPts val="0"/>
              </a:spcBef>
              <a:spcAft>
                <a:spcPts val="0"/>
              </a:spcAft>
              <a:buSzPts val="7400"/>
              <a:buNone/>
              <a:defRPr sz="7400"/>
            </a:lvl1pPr>
            <a:lvl2pPr lvl="1" algn="ctr" rtl="0">
              <a:spcBef>
                <a:spcPts val="0"/>
              </a:spcBef>
              <a:spcAft>
                <a:spcPts val="0"/>
              </a:spcAft>
              <a:buSzPts val="6100"/>
              <a:buNone/>
              <a:defRPr sz="6100"/>
            </a:lvl2pPr>
            <a:lvl3pPr lvl="2" algn="ctr" rtl="0">
              <a:spcBef>
                <a:spcPts val="0"/>
              </a:spcBef>
              <a:spcAft>
                <a:spcPts val="0"/>
              </a:spcAft>
              <a:buSzPts val="6100"/>
              <a:buNone/>
              <a:defRPr sz="6100"/>
            </a:lvl3pPr>
            <a:lvl4pPr lvl="3" algn="ctr" rtl="0">
              <a:spcBef>
                <a:spcPts val="0"/>
              </a:spcBef>
              <a:spcAft>
                <a:spcPts val="0"/>
              </a:spcAft>
              <a:buSzPts val="6100"/>
              <a:buNone/>
              <a:defRPr sz="6100"/>
            </a:lvl4pPr>
            <a:lvl5pPr lvl="4" algn="ctr" rtl="0">
              <a:spcBef>
                <a:spcPts val="0"/>
              </a:spcBef>
              <a:spcAft>
                <a:spcPts val="0"/>
              </a:spcAft>
              <a:buSzPts val="6100"/>
              <a:buNone/>
              <a:defRPr sz="6100"/>
            </a:lvl5pPr>
            <a:lvl6pPr lvl="5" algn="ctr" rtl="0">
              <a:spcBef>
                <a:spcPts val="0"/>
              </a:spcBef>
              <a:spcAft>
                <a:spcPts val="0"/>
              </a:spcAft>
              <a:buSzPts val="6100"/>
              <a:buNone/>
              <a:defRPr sz="6100"/>
            </a:lvl6pPr>
            <a:lvl7pPr lvl="6" algn="ctr" rtl="0">
              <a:spcBef>
                <a:spcPts val="0"/>
              </a:spcBef>
              <a:spcAft>
                <a:spcPts val="0"/>
              </a:spcAft>
              <a:buSzPts val="6100"/>
              <a:buNone/>
              <a:defRPr sz="6100"/>
            </a:lvl7pPr>
            <a:lvl8pPr lvl="7" algn="ctr" rtl="0">
              <a:spcBef>
                <a:spcPts val="0"/>
              </a:spcBef>
              <a:spcAft>
                <a:spcPts val="0"/>
              </a:spcAft>
              <a:buSzPts val="6100"/>
              <a:buNone/>
              <a:defRPr sz="6100"/>
            </a:lvl8pPr>
            <a:lvl9pPr lvl="8" algn="ctr" rtl="0">
              <a:spcBef>
                <a:spcPts val="0"/>
              </a:spcBef>
              <a:spcAft>
                <a:spcPts val="0"/>
              </a:spcAft>
              <a:buSzPts val="6100"/>
              <a:buNone/>
              <a:defRPr sz="6100"/>
            </a:lvl9pPr>
          </a:lstStyle>
          <a:p>
            <a:endParaRPr/>
          </a:p>
        </p:txBody>
      </p:sp>
      <p:sp>
        <p:nvSpPr>
          <p:cNvPr id="50" name="Google Shape;50;p2"/>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100"/>
              <a:buNone/>
              <a:defRPr sz="2100"/>
            </a:lvl1pPr>
            <a:lvl2pPr lvl="1" algn="ctr" rtl="0">
              <a:lnSpc>
                <a:spcPct val="100000"/>
              </a:lnSpc>
              <a:spcBef>
                <a:spcPts val="0"/>
              </a:spcBef>
              <a:spcAft>
                <a:spcPts val="0"/>
              </a:spcAft>
              <a:buSzPts val="2900"/>
              <a:buNone/>
              <a:defRPr sz="2900"/>
            </a:lvl2pPr>
            <a:lvl3pPr lvl="2" algn="ctr" rtl="0">
              <a:lnSpc>
                <a:spcPct val="100000"/>
              </a:lnSpc>
              <a:spcBef>
                <a:spcPts val="0"/>
              </a:spcBef>
              <a:spcAft>
                <a:spcPts val="0"/>
              </a:spcAft>
              <a:buSzPts val="2900"/>
              <a:buNone/>
              <a:defRPr sz="2900"/>
            </a:lvl3pPr>
            <a:lvl4pPr lvl="3" algn="ctr" rtl="0">
              <a:lnSpc>
                <a:spcPct val="100000"/>
              </a:lnSpc>
              <a:spcBef>
                <a:spcPts val="0"/>
              </a:spcBef>
              <a:spcAft>
                <a:spcPts val="0"/>
              </a:spcAft>
              <a:buSzPts val="2900"/>
              <a:buNone/>
              <a:defRPr sz="2900"/>
            </a:lvl4pPr>
            <a:lvl5pPr lvl="4" algn="ctr" rtl="0">
              <a:lnSpc>
                <a:spcPct val="100000"/>
              </a:lnSpc>
              <a:spcBef>
                <a:spcPts val="0"/>
              </a:spcBef>
              <a:spcAft>
                <a:spcPts val="0"/>
              </a:spcAft>
              <a:buSzPts val="2900"/>
              <a:buNone/>
              <a:defRPr sz="2900"/>
            </a:lvl5pPr>
            <a:lvl6pPr lvl="5" algn="ctr" rtl="0">
              <a:lnSpc>
                <a:spcPct val="100000"/>
              </a:lnSpc>
              <a:spcBef>
                <a:spcPts val="0"/>
              </a:spcBef>
              <a:spcAft>
                <a:spcPts val="0"/>
              </a:spcAft>
              <a:buSzPts val="2900"/>
              <a:buNone/>
              <a:defRPr sz="2900"/>
            </a:lvl6pPr>
            <a:lvl7pPr lvl="6" algn="ctr" rtl="0">
              <a:lnSpc>
                <a:spcPct val="100000"/>
              </a:lnSpc>
              <a:spcBef>
                <a:spcPts val="0"/>
              </a:spcBef>
              <a:spcAft>
                <a:spcPts val="0"/>
              </a:spcAft>
              <a:buSzPts val="2900"/>
              <a:buNone/>
              <a:defRPr sz="2900"/>
            </a:lvl7pPr>
            <a:lvl8pPr lvl="7" algn="ctr" rtl="0">
              <a:lnSpc>
                <a:spcPct val="100000"/>
              </a:lnSpc>
              <a:spcBef>
                <a:spcPts val="0"/>
              </a:spcBef>
              <a:spcAft>
                <a:spcPts val="0"/>
              </a:spcAft>
              <a:buSzPts val="2900"/>
              <a:buNone/>
              <a:defRPr sz="2900"/>
            </a:lvl8pPr>
            <a:lvl9pPr lvl="8" algn="ctr" rtl="0">
              <a:lnSpc>
                <a:spcPct val="100000"/>
              </a:lnSpc>
              <a:spcBef>
                <a:spcPts val="0"/>
              </a:spcBef>
              <a:spcAft>
                <a:spcPts val="0"/>
              </a:spcAft>
              <a:buSzPts val="2900"/>
              <a:buNone/>
              <a:defRPr sz="29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Four Columns">
  <p:cSld name="CUSTOM_6">
    <p:spTree>
      <p:nvGrpSpPr>
        <p:cNvPr id="1" name="Shape 207"/>
        <p:cNvGrpSpPr/>
        <p:nvPr/>
      </p:nvGrpSpPr>
      <p:grpSpPr>
        <a:xfrm>
          <a:off x="0" y="0"/>
          <a:ext cx="0" cy="0"/>
          <a:chOff x="0" y="0"/>
          <a:chExt cx="0" cy="0"/>
        </a:xfrm>
      </p:grpSpPr>
      <p:sp>
        <p:nvSpPr>
          <p:cNvPr id="208" name="Google Shape;208;p16"/>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09" name="Google Shape;209;p16"/>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0" name="Google Shape;210;p16"/>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1" name="Google Shape;211;p16"/>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2" name="Google Shape;212;p16"/>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3" name="Google Shape;213;p16"/>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4" name="Google Shape;214;p16"/>
          <p:cNvSpPr txBox="1">
            <a:spLocks noGrp="1"/>
          </p:cNvSpPr>
          <p:nvPr>
            <p:ph type="subTitle" idx="6"/>
          </p:nvPr>
        </p:nvSpPr>
        <p:spPr>
          <a:xfrm flipH="1">
            <a:off x="4714175" y="3585925"/>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5" name="Google Shape;215;p16"/>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16" name="Google Shape;216;p16"/>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text 2">
  <p:cSld name="CUSTOM_4_1">
    <p:spTree>
      <p:nvGrpSpPr>
        <p:cNvPr id="1" name="Shape 225"/>
        <p:cNvGrpSpPr/>
        <p:nvPr/>
      </p:nvGrpSpPr>
      <p:grpSpPr>
        <a:xfrm>
          <a:off x="0" y="0"/>
          <a:ext cx="0" cy="0"/>
          <a:chOff x="0" y="0"/>
          <a:chExt cx="0" cy="0"/>
        </a:xfrm>
      </p:grpSpPr>
      <p:sp>
        <p:nvSpPr>
          <p:cNvPr id="226" name="Google Shape;226;p18"/>
          <p:cNvSpPr/>
          <p:nvPr/>
        </p:nvSpPr>
        <p:spPr>
          <a:xfrm flipH="1">
            <a:off x="-4"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8"/>
          <p:cNvSpPr/>
          <p:nvPr/>
        </p:nvSpPr>
        <p:spPr>
          <a:xfrm flipH="1">
            <a:off x="67151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8"/>
          <p:cNvSpPr/>
          <p:nvPr/>
        </p:nvSpPr>
        <p:spPr>
          <a:xfrm flipH="1">
            <a:off x="1229469"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8"/>
          <p:cNvSpPr/>
          <p:nvPr/>
        </p:nvSpPr>
        <p:spPr>
          <a:xfrm flipH="1">
            <a:off x="66"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8"/>
          <p:cNvSpPr/>
          <p:nvPr/>
        </p:nvSpPr>
        <p:spPr>
          <a:xfrm flipH="1">
            <a:off x="23"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8"/>
          <p:cNvSpPr/>
          <p:nvPr/>
        </p:nvSpPr>
        <p:spPr>
          <a:xfrm flipH="1">
            <a:off x="1299983"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8"/>
          <p:cNvSpPr/>
          <p:nvPr/>
        </p:nvSpPr>
        <p:spPr>
          <a:xfrm flipH="1">
            <a:off x="8105584"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8"/>
          <p:cNvSpPr/>
          <p:nvPr/>
        </p:nvSpPr>
        <p:spPr>
          <a:xfrm flipH="1">
            <a:off x="8039752"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8"/>
          <p:cNvSpPr/>
          <p:nvPr/>
        </p:nvSpPr>
        <p:spPr>
          <a:xfrm flipH="1">
            <a:off x="5478250" y="1500456"/>
            <a:ext cx="2365680" cy="356858"/>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8"/>
          <p:cNvSpPr/>
          <p:nvPr/>
        </p:nvSpPr>
        <p:spPr>
          <a:xfrm flipH="1">
            <a:off x="6896105" y="912525"/>
            <a:ext cx="2247799" cy="355301"/>
          </a:xfrm>
          <a:custGeom>
            <a:avLst/>
            <a:gdLst/>
            <a:ahLst/>
            <a:cxnLst/>
            <a:rect l="l" t="t" r="r" b="b"/>
            <a:pathLst>
              <a:path w="12348" h="2763" extrusionOk="0">
                <a:moveTo>
                  <a:pt x="1" y="0"/>
                </a:moveTo>
                <a:lnTo>
                  <a:pt x="1" y="2762"/>
                </a:lnTo>
                <a:lnTo>
                  <a:pt x="12348" y="2762"/>
                </a:lnTo>
                <a:lnTo>
                  <a:pt x="12348"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8"/>
          <p:cNvSpPr/>
          <p:nvPr/>
        </p:nvSpPr>
        <p:spPr>
          <a:xfrm>
            <a:off x="2094075" y="1123150"/>
            <a:ext cx="4955589" cy="4020450"/>
          </a:xfrm>
          <a:custGeom>
            <a:avLst/>
            <a:gdLst/>
            <a:ahLst/>
            <a:cxnLst/>
            <a:rect l="l" t="t" r="r" b="b"/>
            <a:pathLst>
              <a:path w="151663" h="92191" extrusionOk="0">
                <a:moveTo>
                  <a:pt x="0" y="0"/>
                </a:moveTo>
                <a:lnTo>
                  <a:pt x="0" y="92190"/>
                </a:lnTo>
                <a:lnTo>
                  <a:pt x="151662" y="92190"/>
                </a:lnTo>
                <a:lnTo>
                  <a:pt x="151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8"/>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ext 3">
  <p:cSld name="CUSTOM_5">
    <p:spTree>
      <p:nvGrpSpPr>
        <p:cNvPr id="1" name="Shape 238"/>
        <p:cNvGrpSpPr/>
        <p:nvPr/>
      </p:nvGrpSpPr>
      <p:grpSpPr>
        <a:xfrm>
          <a:off x="0" y="0"/>
          <a:ext cx="0" cy="0"/>
          <a:chOff x="0" y="0"/>
          <a:chExt cx="0" cy="0"/>
        </a:xfrm>
      </p:grpSpPr>
      <p:sp>
        <p:nvSpPr>
          <p:cNvPr id="239" name="Google Shape;239;p19"/>
          <p:cNvSpPr/>
          <p:nvPr/>
        </p:nvSpPr>
        <p:spPr>
          <a:xfrm>
            <a:off x="1817725" y="0"/>
            <a:ext cx="7326300" cy="39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9"/>
          <p:cNvSpPr txBox="1">
            <a:spLocks noGrp="1"/>
          </p:cNvSpPr>
          <p:nvPr>
            <p:ph type="body" idx="1"/>
          </p:nvPr>
        </p:nvSpPr>
        <p:spPr>
          <a:xfrm>
            <a:off x="4579525" y="2388200"/>
            <a:ext cx="3932700" cy="2130900"/>
          </a:xfrm>
          <a:prstGeom prst="rect">
            <a:avLst/>
          </a:prstGeom>
        </p:spPr>
        <p:txBody>
          <a:bodyPr spcFirstLastPara="1" wrap="square" lIns="91425" tIns="91425" rIns="91425" bIns="91425" anchor="t" anchorCtr="0">
            <a:noAutofit/>
          </a:bodyPr>
          <a:lstStyle>
            <a:lvl1pPr marL="457200" lvl="0" indent="-330200" algn="r" rtl="0">
              <a:lnSpc>
                <a:spcPct val="100000"/>
              </a:lnSpc>
              <a:spcBef>
                <a:spcPts val="0"/>
              </a:spcBef>
              <a:spcAft>
                <a:spcPts val="0"/>
              </a:spcAft>
              <a:buSzPts val="1600"/>
              <a:buChar char="●"/>
              <a:defRPr sz="1600"/>
            </a:lvl1pPr>
            <a:lvl2pPr marL="914400" lvl="1" indent="-330200" rtl="0">
              <a:spcBef>
                <a:spcPts val="0"/>
              </a:spcBef>
              <a:spcAft>
                <a:spcPts val="0"/>
              </a:spcAft>
              <a:buSzPts val="1600"/>
              <a:buChar char="○"/>
              <a:defRPr/>
            </a:lvl2pPr>
            <a:lvl3pPr marL="1371600" lvl="2" indent="-323850" rtl="0">
              <a:spcBef>
                <a:spcPts val="1600"/>
              </a:spcBef>
              <a:spcAft>
                <a:spcPts val="0"/>
              </a:spcAft>
              <a:buSzPts val="1500"/>
              <a:buChar char="■"/>
              <a:defRPr/>
            </a:lvl3pPr>
            <a:lvl4pPr marL="1828800" lvl="3" indent="-323850" rtl="0">
              <a:spcBef>
                <a:spcPts val="1600"/>
              </a:spcBef>
              <a:spcAft>
                <a:spcPts val="0"/>
              </a:spcAft>
              <a:buSzPts val="15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1150" rtl="0">
              <a:spcBef>
                <a:spcPts val="1600"/>
              </a:spcBef>
              <a:spcAft>
                <a:spcPts val="0"/>
              </a:spcAft>
              <a:buSzPts val="1300"/>
              <a:buChar char="●"/>
              <a:defRPr/>
            </a:lvl7pPr>
            <a:lvl8pPr marL="3657600" lvl="7" indent="-311150" rtl="0">
              <a:spcBef>
                <a:spcPts val="1600"/>
              </a:spcBef>
              <a:spcAft>
                <a:spcPts val="0"/>
              </a:spcAft>
              <a:buSzPts val="1300"/>
              <a:buChar char="○"/>
              <a:defRPr/>
            </a:lvl8pPr>
            <a:lvl9pPr marL="4114800" lvl="8" indent="-317500" rtl="0">
              <a:spcBef>
                <a:spcPts val="1600"/>
              </a:spcBef>
              <a:spcAft>
                <a:spcPts val="1600"/>
              </a:spcAft>
              <a:buSzPts val="1400"/>
              <a:buChar char="■"/>
              <a:defRPr/>
            </a:lvl9pPr>
          </a:lstStyle>
          <a:p>
            <a:endParaRPr/>
          </a:p>
        </p:txBody>
      </p:sp>
      <p:sp>
        <p:nvSpPr>
          <p:cNvPr id="241" name="Google Shape;241;p19"/>
          <p:cNvSpPr txBox="1">
            <a:spLocks noGrp="1"/>
          </p:cNvSpPr>
          <p:nvPr>
            <p:ph type="title"/>
          </p:nvPr>
        </p:nvSpPr>
        <p:spPr>
          <a:xfrm>
            <a:off x="4579531" y="1714800"/>
            <a:ext cx="3963300" cy="669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solidFill>
                  <a:schemeClr val="dk2"/>
                </a:solidFill>
              </a:defRPr>
            </a:lvl1pPr>
            <a:lvl2pPr lvl="1" algn="r" rtl="0">
              <a:spcBef>
                <a:spcPts val="0"/>
              </a:spcBef>
              <a:spcAft>
                <a:spcPts val="0"/>
              </a:spcAft>
              <a:buNone/>
              <a:defRPr sz="3000"/>
            </a:lvl2pPr>
            <a:lvl3pPr lvl="2" algn="r" rtl="0">
              <a:spcBef>
                <a:spcPts val="0"/>
              </a:spcBef>
              <a:spcAft>
                <a:spcPts val="0"/>
              </a:spcAft>
              <a:buNone/>
              <a:defRPr sz="3000"/>
            </a:lvl3pPr>
            <a:lvl4pPr lvl="3" algn="r" rtl="0">
              <a:spcBef>
                <a:spcPts val="0"/>
              </a:spcBef>
              <a:spcAft>
                <a:spcPts val="0"/>
              </a:spcAft>
              <a:buNone/>
              <a:defRPr sz="3000"/>
            </a:lvl4pPr>
            <a:lvl5pPr lvl="4" algn="r" rtl="0">
              <a:spcBef>
                <a:spcPts val="0"/>
              </a:spcBef>
              <a:spcAft>
                <a:spcPts val="0"/>
              </a:spcAft>
              <a:buNone/>
              <a:defRPr sz="3000"/>
            </a:lvl5pPr>
            <a:lvl6pPr lvl="5" algn="r" rtl="0">
              <a:spcBef>
                <a:spcPts val="0"/>
              </a:spcBef>
              <a:spcAft>
                <a:spcPts val="0"/>
              </a:spcAft>
              <a:buNone/>
              <a:defRPr sz="3000"/>
            </a:lvl6pPr>
            <a:lvl7pPr lvl="6" algn="r" rtl="0">
              <a:spcBef>
                <a:spcPts val="0"/>
              </a:spcBef>
              <a:spcAft>
                <a:spcPts val="0"/>
              </a:spcAft>
              <a:buNone/>
              <a:defRPr sz="3000"/>
            </a:lvl7pPr>
            <a:lvl8pPr lvl="7" algn="r" rtl="0">
              <a:spcBef>
                <a:spcPts val="0"/>
              </a:spcBef>
              <a:spcAft>
                <a:spcPts val="0"/>
              </a:spcAft>
              <a:buNone/>
              <a:defRPr sz="3000"/>
            </a:lvl8pPr>
            <a:lvl9pPr lvl="8" algn="r" rtl="0">
              <a:spcBef>
                <a:spcPts val="0"/>
              </a:spcBef>
              <a:spcAft>
                <a:spcPts val="0"/>
              </a:spcAft>
              <a:buNone/>
              <a:defRPr sz="3000"/>
            </a:lvl9pPr>
          </a:lstStyle>
          <a:p>
            <a:endParaRPr/>
          </a:p>
        </p:txBody>
      </p:sp>
      <p:sp>
        <p:nvSpPr>
          <p:cNvPr id="242" name="Google Shape;242;p19"/>
          <p:cNvSpPr/>
          <p:nvPr/>
        </p:nvSpPr>
        <p:spPr>
          <a:xfrm>
            <a:off x="0" y="2156637"/>
            <a:ext cx="2107897" cy="128764"/>
          </a:xfrm>
          <a:custGeom>
            <a:avLst/>
            <a:gdLst/>
            <a:ahLst/>
            <a:cxnLst/>
            <a:rect l="l" t="t" r="r" b="b"/>
            <a:pathLst>
              <a:path w="135840" h="8298" extrusionOk="0">
                <a:moveTo>
                  <a:pt x="1" y="1"/>
                </a:moveTo>
                <a:lnTo>
                  <a:pt x="1" y="8298"/>
                </a:lnTo>
                <a:lnTo>
                  <a:pt x="135840" y="8298"/>
                </a:lnTo>
                <a:lnTo>
                  <a:pt x="135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2107970" y="2156637"/>
            <a:ext cx="1115538" cy="128764"/>
          </a:xfrm>
          <a:custGeom>
            <a:avLst/>
            <a:gdLst/>
            <a:ahLst/>
            <a:cxnLst/>
            <a:rect l="l" t="t" r="r" b="b"/>
            <a:pathLst>
              <a:path w="71889" h="8298" extrusionOk="0">
                <a:moveTo>
                  <a:pt x="1" y="1"/>
                </a:moveTo>
                <a:lnTo>
                  <a:pt x="1" y="8298"/>
                </a:lnTo>
                <a:lnTo>
                  <a:pt x="71889" y="8298"/>
                </a:lnTo>
                <a:lnTo>
                  <a:pt x="71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430892" y="2369856"/>
            <a:ext cx="1645026" cy="128764"/>
          </a:xfrm>
          <a:custGeom>
            <a:avLst/>
            <a:gdLst/>
            <a:ahLst/>
            <a:cxnLst/>
            <a:rect l="l" t="t" r="r" b="b"/>
            <a:pathLst>
              <a:path w="106011" h="8298" extrusionOk="0">
                <a:moveTo>
                  <a:pt x="1" y="1"/>
                </a:moveTo>
                <a:lnTo>
                  <a:pt x="1" y="8297"/>
                </a:lnTo>
                <a:lnTo>
                  <a:pt x="106011" y="8297"/>
                </a:lnTo>
                <a:lnTo>
                  <a:pt x="1060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a:off x="1597826" y="2369856"/>
            <a:ext cx="478141" cy="128764"/>
          </a:xfrm>
          <a:custGeom>
            <a:avLst/>
            <a:gdLst/>
            <a:ahLst/>
            <a:cxnLst/>
            <a:rect l="l" t="t" r="r" b="b"/>
            <a:pathLst>
              <a:path w="30813" h="8298" extrusionOk="0">
                <a:moveTo>
                  <a:pt x="0" y="1"/>
                </a:moveTo>
                <a:lnTo>
                  <a:pt x="0" y="8297"/>
                </a:lnTo>
                <a:lnTo>
                  <a:pt x="30813" y="8297"/>
                </a:lnTo>
                <a:lnTo>
                  <a:pt x="30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2665754" y="2369856"/>
            <a:ext cx="557777" cy="128764"/>
          </a:xfrm>
          <a:custGeom>
            <a:avLst/>
            <a:gdLst/>
            <a:ahLst/>
            <a:cxnLst/>
            <a:rect l="l" t="t" r="r" b="b"/>
            <a:pathLst>
              <a:path w="35945" h="8298" extrusionOk="0">
                <a:moveTo>
                  <a:pt x="1" y="1"/>
                </a:moveTo>
                <a:lnTo>
                  <a:pt x="1" y="8297"/>
                </a:lnTo>
                <a:lnTo>
                  <a:pt x="35945" y="8297"/>
                </a:lnTo>
                <a:lnTo>
                  <a:pt x="359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0" y="3222713"/>
            <a:ext cx="1472750" cy="128392"/>
          </a:xfrm>
          <a:custGeom>
            <a:avLst/>
            <a:gdLst/>
            <a:ahLst/>
            <a:cxnLst/>
            <a:rect l="l" t="t" r="r" b="b"/>
            <a:pathLst>
              <a:path w="94909" h="8274" extrusionOk="0">
                <a:moveTo>
                  <a:pt x="1" y="1"/>
                </a:moveTo>
                <a:lnTo>
                  <a:pt x="1" y="8274"/>
                </a:lnTo>
                <a:lnTo>
                  <a:pt x="94908" y="8274"/>
                </a:lnTo>
                <a:lnTo>
                  <a:pt x="9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2202118" y="2369856"/>
            <a:ext cx="128764" cy="128764"/>
          </a:xfrm>
          <a:custGeom>
            <a:avLst/>
            <a:gdLst/>
            <a:ahLst/>
            <a:cxnLst/>
            <a:rect l="l" t="t" r="r" b="b"/>
            <a:pathLst>
              <a:path w="8298"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2406772" y="2369856"/>
            <a:ext cx="128764" cy="128764"/>
          </a:xfrm>
          <a:custGeom>
            <a:avLst/>
            <a:gdLst/>
            <a:ahLst/>
            <a:cxnLst/>
            <a:rect l="l" t="t" r="r" b="b"/>
            <a:pathLst>
              <a:path w="8298" h="8298" extrusionOk="0">
                <a:moveTo>
                  <a:pt x="1" y="1"/>
                </a:moveTo>
                <a:lnTo>
                  <a:pt x="1"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2061089" y="2796292"/>
            <a:ext cx="128764" cy="128749"/>
          </a:xfrm>
          <a:custGeom>
            <a:avLst/>
            <a:gdLst/>
            <a:ahLst/>
            <a:cxnLst/>
            <a:rect l="l" t="t" r="r" b="b"/>
            <a:pathLst>
              <a:path w="8298" h="8297" extrusionOk="0">
                <a:moveTo>
                  <a:pt x="0" y="0"/>
                </a:moveTo>
                <a:lnTo>
                  <a:pt x="0" y="8297"/>
                </a:lnTo>
                <a:lnTo>
                  <a:pt x="8297" y="8297"/>
                </a:lnTo>
                <a:lnTo>
                  <a:pt x="82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1856436" y="2796292"/>
            <a:ext cx="128376" cy="128749"/>
          </a:xfrm>
          <a:custGeom>
            <a:avLst/>
            <a:gdLst/>
            <a:ahLst/>
            <a:cxnLst/>
            <a:rect l="l" t="t" r="r" b="b"/>
            <a:pathLst>
              <a:path w="8273" h="8297" extrusionOk="0">
                <a:moveTo>
                  <a:pt x="0" y="0"/>
                </a:moveTo>
                <a:lnTo>
                  <a:pt x="0" y="8297"/>
                </a:lnTo>
                <a:lnTo>
                  <a:pt x="8273" y="8297"/>
                </a:lnTo>
                <a:lnTo>
                  <a:pt x="8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641505" y="2796292"/>
            <a:ext cx="128764" cy="128749"/>
          </a:xfrm>
          <a:custGeom>
            <a:avLst/>
            <a:gdLst/>
            <a:ahLst/>
            <a:cxnLst/>
            <a:rect l="l" t="t" r="r" b="b"/>
            <a:pathLst>
              <a:path w="8298" h="8297" extrusionOk="0">
                <a:moveTo>
                  <a:pt x="1" y="0"/>
                </a:moveTo>
                <a:lnTo>
                  <a:pt x="1"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3094800" y="2583074"/>
            <a:ext cx="128749" cy="128764"/>
          </a:xfrm>
          <a:custGeom>
            <a:avLst/>
            <a:gdLst/>
            <a:ahLst/>
            <a:cxnLst/>
            <a:rect l="l" t="t" r="r" b="b"/>
            <a:pathLst>
              <a:path w="8297" h="8298"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191634" y="2369856"/>
            <a:ext cx="128764" cy="128764"/>
          </a:xfrm>
          <a:custGeom>
            <a:avLst/>
            <a:gdLst/>
            <a:ahLst/>
            <a:cxnLst/>
            <a:rect l="l" t="t" r="r" b="b"/>
            <a:pathLst>
              <a:path w="8298" h="8298" extrusionOk="0">
                <a:moveTo>
                  <a:pt x="1" y="1"/>
                </a:moveTo>
                <a:lnTo>
                  <a:pt x="1"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a:off x="1339573" y="3009138"/>
            <a:ext cx="1644653" cy="128749"/>
          </a:xfrm>
          <a:custGeom>
            <a:avLst/>
            <a:gdLst/>
            <a:ahLst/>
            <a:cxnLst/>
            <a:rect l="l" t="t" r="r" b="b"/>
            <a:pathLst>
              <a:path w="105987" h="8297" extrusionOk="0">
                <a:moveTo>
                  <a:pt x="1" y="0"/>
                </a:moveTo>
                <a:lnTo>
                  <a:pt x="1" y="8297"/>
                </a:lnTo>
                <a:lnTo>
                  <a:pt x="105987" y="8297"/>
                </a:lnTo>
                <a:lnTo>
                  <a:pt x="1059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9"/>
          <p:cNvSpPr/>
          <p:nvPr/>
        </p:nvSpPr>
        <p:spPr>
          <a:xfrm>
            <a:off x="1339573" y="3009138"/>
            <a:ext cx="478156" cy="128749"/>
          </a:xfrm>
          <a:custGeom>
            <a:avLst/>
            <a:gdLst/>
            <a:ahLst/>
            <a:cxnLst/>
            <a:rect l="l" t="t" r="r" b="b"/>
            <a:pathLst>
              <a:path w="30814" h="8297" extrusionOk="0">
                <a:moveTo>
                  <a:pt x="1" y="0"/>
                </a:moveTo>
                <a:lnTo>
                  <a:pt x="1" y="8297"/>
                </a:lnTo>
                <a:lnTo>
                  <a:pt x="30813" y="8297"/>
                </a:lnTo>
                <a:lnTo>
                  <a:pt x="308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a:off x="0" y="3009510"/>
            <a:ext cx="749775" cy="128376"/>
          </a:xfrm>
          <a:custGeom>
            <a:avLst/>
            <a:gdLst/>
            <a:ahLst/>
            <a:cxnLst/>
            <a:rect l="l" t="t" r="r" b="b"/>
            <a:pathLst>
              <a:path w="48318" h="8273" extrusionOk="0">
                <a:moveTo>
                  <a:pt x="1" y="0"/>
                </a:moveTo>
                <a:lnTo>
                  <a:pt x="1" y="8273"/>
                </a:lnTo>
                <a:lnTo>
                  <a:pt x="48318" y="8273"/>
                </a:lnTo>
                <a:lnTo>
                  <a:pt x="483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9"/>
          <p:cNvSpPr/>
          <p:nvPr/>
        </p:nvSpPr>
        <p:spPr>
          <a:xfrm>
            <a:off x="1084687" y="3009138"/>
            <a:ext cx="128764" cy="128749"/>
          </a:xfrm>
          <a:custGeom>
            <a:avLst/>
            <a:gdLst/>
            <a:ahLst/>
            <a:cxnLst/>
            <a:rect l="l" t="t" r="r" b="b"/>
            <a:pathLst>
              <a:path w="8298" h="8297"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p:nvPr/>
        </p:nvSpPr>
        <p:spPr>
          <a:xfrm>
            <a:off x="879662" y="3009138"/>
            <a:ext cx="128749" cy="128749"/>
          </a:xfrm>
          <a:custGeom>
            <a:avLst/>
            <a:gdLst/>
            <a:ahLst/>
            <a:cxnLst/>
            <a:rect l="l" t="t" r="r" b="b"/>
            <a:pathLst>
              <a:path w="8297" h="8297"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533979" y="3435558"/>
            <a:ext cx="128749" cy="128764"/>
          </a:xfrm>
          <a:custGeom>
            <a:avLst/>
            <a:gdLst/>
            <a:ahLst/>
            <a:cxnLst/>
            <a:rect l="l" t="t" r="r" b="b"/>
            <a:pathLst>
              <a:path w="8297"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9"/>
          <p:cNvSpPr/>
          <p:nvPr/>
        </p:nvSpPr>
        <p:spPr>
          <a:xfrm>
            <a:off x="338622" y="3435558"/>
            <a:ext cx="128749" cy="128764"/>
          </a:xfrm>
          <a:custGeom>
            <a:avLst/>
            <a:gdLst/>
            <a:ahLst/>
            <a:cxnLst/>
            <a:rect l="l" t="t" r="r" b="b"/>
            <a:pathLst>
              <a:path w="8297" h="8298" extrusionOk="0">
                <a:moveTo>
                  <a:pt x="0" y="1"/>
                </a:moveTo>
                <a:lnTo>
                  <a:pt x="0" y="8297"/>
                </a:lnTo>
                <a:lnTo>
                  <a:pt x="8297" y="8297"/>
                </a:lnTo>
                <a:lnTo>
                  <a:pt x="82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a:off x="142891" y="3435558"/>
            <a:ext cx="128764" cy="128764"/>
          </a:xfrm>
          <a:custGeom>
            <a:avLst/>
            <a:gdLst/>
            <a:ahLst/>
            <a:cxnLst/>
            <a:rect l="l" t="t" r="r" b="b"/>
            <a:pathLst>
              <a:path w="8298" h="8298" extrusionOk="0">
                <a:moveTo>
                  <a:pt x="0" y="1"/>
                </a:moveTo>
                <a:lnTo>
                  <a:pt x="0"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a:off x="3094800" y="3009138"/>
            <a:ext cx="128749" cy="128749"/>
          </a:xfrm>
          <a:custGeom>
            <a:avLst/>
            <a:gdLst/>
            <a:ahLst/>
            <a:cxnLst/>
            <a:rect l="l" t="t" r="r" b="b"/>
            <a:pathLst>
              <a:path w="8297" h="8297" extrusionOk="0">
                <a:moveTo>
                  <a:pt x="0" y="0"/>
                </a:moveTo>
                <a:lnTo>
                  <a:pt x="0" y="8297"/>
                </a:lnTo>
                <a:lnTo>
                  <a:pt x="8297" y="8297"/>
                </a:lnTo>
                <a:lnTo>
                  <a:pt x="8297"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1676332" y="2583074"/>
            <a:ext cx="1314984" cy="128764"/>
          </a:xfrm>
          <a:custGeom>
            <a:avLst/>
            <a:gdLst/>
            <a:ahLst/>
            <a:cxnLst/>
            <a:rect l="l" t="t" r="r" b="b"/>
            <a:pathLst>
              <a:path w="84742" h="8298" extrusionOk="0">
                <a:moveTo>
                  <a:pt x="1" y="0"/>
                </a:moveTo>
                <a:lnTo>
                  <a:pt x="1" y="8297"/>
                </a:lnTo>
                <a:lnTo>
                  <a:pt x="84741" y="8297"/>
                </a:lnTo>
                <a:lnTo>
                  <a:pt x="84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a:off x="2267232" y="2796292"/>
            <a:ext cx="956281" cy="128749"/>
          </a:xfrm>
          <a:custGeom>
            <a:avLst/>
            <a:gdLst/>
            <a:ahLst/>
            <a:cxnLst/>
            <a:rect l="l" t="t" r="r" b="b"/>
            <a:pathLst>
              <a:path w="61626" h="8297" extrusionOk="0">
                <a:moveTo>
                  <a:pt x="1" y="0"/>
                </a:moveTo>
                <a:lnTo>
                  <a:pt x="1" y="8297"/>
                </a:lnTo>
                <a:lnTo>
                  <a:pt x="61626" y="8297"/>
                </a:lnTo>
                <a:lnTo>
                  <a:pt x="61626"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9"/>
          <p:cNvSpPr/>
          <p:nvPr/>
        </p:nvSpPr>
        <p:spPr>
          <a:xfrm>
            <a:off x="641505" y="2796292"/>
            <a:ext cx="896384" cy="128749"/>
          </a:xfrm>
          <a:custGeom>
            <a:avLst/>
            <a:gdLst/>
            <a:ahLst/>
            <a:cxnLst/>
            <a:rect l="l" t="t" r="r" b="b"/>
            <a:pathLst>
              <a:path w="57766" h="8297" extrusionOk="0">
                <a:moveTo>
                  <a:pt x="1" y="0"/>
                </a:moveTo>
                <a:lnTo>
                  <a:pt x="1" y="8297"/>
                </a:lnTo>
                <a:lnTo>
                  <a:pt x="57765" y="8297"/>
                </a:lnTo>
                <a:lnTo>
                  <a:pt x="57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p:nvPr/>
        </p:nvSpPr>
        <p:spPr>
          <a:xfrm>
            <a:off x="0" y="2796292"/>
            <a:ext cx="449495" cy="128749"/>
          </a:xfrm>
          <a:custGeom>
            <a:avLst/>
            <a:gdLst/>
            <a:ahLst/>
            <a:cxnLst/>
            <a:rect l="l" t="t" r="r" b="b"/>
            <a:pathLst>
              <a:path w="28967" h="8297" extrusionOk="0">
                <a:moveTo>
                  <a:pt x="1" y="0"/>
                </a:moveTo>
                <a:lnTo>
                  <a:pt x="1" y="8297"/>
                </a:lnTo>
                <a:lnTo>
                  <a:pt x="28967" y="8297"/>
                </a:lnTo>
                <a:lnTo>
                  <a:pt x="289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a:off x="1676332" y="3222340"/>
            <a:ext cx="1547157" cy="128764"/>
          </a:xfrm>
          <a:custGeom>
            <a:avLst/>
            <a:gdLst/>
            <a:ahLst/>
            <a:cxnLst/>
            <a:rect l="l" t="t" r="r" b="b"/>
            <a:pathLst>
              <a:path w="99704" h="8298" extrusionOk="0">
                <a:moveTo>
                  <a:pt x="1" y="1"/>
                </a:moveTo>
                <a:lnTo>
                  <a:pt x="1" y="8298"/>
                </a:lnTo>
                <a:lnTo>
                  <a:pt x="99704" y="8298"/>
                </a:lnTo>
                <a:lnTo>
                  <a:pt x="99704"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2522506" y="3435558"/>
            <a:ext cx="701019" cy="128764"/>
          </a:xfrm>
          <a:custGeom>
            <a:avLst/>
            <a:gdLst/>
            <a:ahLst/>
            <a:cxnLst/>
            <a:rect l="l" t="t" r="r" b="b"/>
            <a:pathLst>
              <a:path w="45176" h="8298" extrusionOk="0">
                <a:moveTo>
                  <a:pt x="0" y="1"/>
                </a:moveTo>
                <a:lnTo>
                  <a:pt x="0" y="8297"/>
                </a:lnTo>
                <a:lnTo>
                  <a:pt x="45176" y="8297"/>
                </a:lnTo>
                <a:lnTo>
                  <a:pt x="451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0" y="2583074"/>
            <a:ext cx="1277773" cy="128764"/>
          </a:xfrm>
          <a:custGeom>
            <a:avLst/>
            <a:gdLst/>
            <a:ahLst/>
            <a:cxnLst/>
            <a:rect l="l" t="t" r="r" b="b"/>
            <a:pathLst>
              <a:path w="82344" h="8298" extrusionOk="0">
                <a:moveTo>
                  <a:pt x="1" y="0"/>
                </a:moveTo>
                <a:lnTo>
                  <a:pt x="1" y="8297"/>
                </a:lnTo>
                <a:lnTo>
                  <a:pt x="82343" y="8297"/>
                </a:lnTo>
                <a:lnTo>
                  <a:pt x="823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812313" y="3435558"/>
            <a:ext cx="1562783" cy="128764"/>
          </a:xfrm>
          <a:custGeom>
            <a:avLst/>
            <a:gdLst/>
            <a:ahLst/>
            <a:cxnLst/>
            <a:rect l="l" t="t" r="r" b="b"/>
            <a:pathLst>
              <a:path w="100711" h="8298" extrusionOk="0">
                <a:moveTo>
                  <a:pt x="0" y="1"/>
                </a:moveTo>
                <a:lnTo>
                  <a:pt x="0" y="8297"/>
                </a:lnTo>
                <a:lnTo>
                  <a:pt x="100710" y="8297"/>
                </a:lnTo>
                <a:lnTo>
                  <a:pt x="100710"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9"/>
          <p:cNvSpPr/>
          <p:nvPr/>
        </p:nvSpPr>
        <p:spPr>
          <a:xfrm>
            <a:off x="3223538" y="1474200"/>
            <a:ext cx="1086520" cy="2772465"/>
          </a:xfrm>
          <a:custGeom>
            <a:avLst/>
            <a:gdLst/>
            <a:ahLst/>
            <a:cxnLst/>
            <a:rect l="l" t="t" r="r" b="b"/>
            <a:pathLst>
              <a:path w="70019" h="178667" extrusionOk="0">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9"/>
          <p:cNvSpPr/>
          <p:nvPr/>
        </p:nvSpPr>
        <p:spPr>
          <a:xfrm>
            <a:off x="-12" y="4446900"/>
            <a:ext cx="1086600" cy="69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ontents">
    <p:spTree>
      <p:nvGrpSpPr>
        <p:cNvPr id="1" name="Shape 284"/>
        <p:cNvGrpSpPr/>
        <p:nvPr/>
      </p:nvGrpSpPr>
      <p:grpSpPr>
        <a:xfrm>
          <a:off x="0" y="0"/>
          <a:ext cx="0" cy="0"/>
          <a:chOff x="0" y="0"/>
          <a:chExt cx="0" cy="0"/>
        </a:xfrm>
      </p:grpSpPr>
      <p:sp>
        <p:nvSpPr>
          <p:cNvPr id="285" name="Google Shape;285;p21"/>
          <p:cNvSpPr txBox="1">
            <a:spLocks noGrp="1"/>
          </p:cNvSpPr>
          <p:nvPr>
            <p:ph type="subTitle" idx="1"/>
          </p:nvPr>
        </p:nvSpPr>
        <p:spPr>
          <a:xfrm flipH="1">
            <a:off x="720000" y="1132375"/>
            <a:ext cx="7704000" cy="329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Roboto"/>
              <a:buAutoNum type="arabicPeriod"/>
              <a:defRPr sz="1200"/>
            </a:lvl1pPr>
            <a:lvl2pPr lvl="1" algn="ctr" rtl="0">
              <a:lnSpc>
                <a:spcPct val="100000"/>
              </a:lnSpc>
              <a:spcBef>
                <a:spcPts val="0"/>
              </a:spcBef>
              <a:spcAft>
                <a:spcPts val="0"/>
              </a:spcAft>
              <a:buSzPts val="1200"/>
              <a:buFont typeface="Roboto Condensed Light"/>
              <a:buAutoNum type="alphaLcPeriod"/>
              <a:defRPr sz="1200"/>
            </a:lvl2pPr>
            <a:lvl3pPr lvl="2" algn="ctr" rtl="0">
              <a:lnSpc>
                <a:spcPct val="100000"/>
              </a:lnSpc>
              <a:spcBef>
                <a:spcPts val="0"/>
              </a:spcBef>
              <a:spcAft>
                <a:spcPts val="0"/>
              </a:spcAft>
              <a:buSzPts val="1200"/>
              <a:buFont typeface="Roboto Condensed Light"/>
              <a:buAutoNum type="romanLcPeriod"/>
              <a:defRPr sz="1200"/>
            </a:lvl3pPr>
            <a:lvl4pPr lvl="3" algn="ctr" rtl="0">
              <a:lnSpc>
                <a:spcPct val="100000"/>
              </a:lnSpc>
              <a:spcBef>
                <a:spcPts val="0"/>
              </a:spcBef>
              <a:spcAft>
                <a:spcPts val="0"/>
              </a:spcAft>
              <a:buSzPts val="1200"/>
              <a:buFont typeface="Roboto Condensed Light"/>
              <a:buAutoNum type="arabicPeriod"/>
              <a:defRPr sz="1200"/>
            </a:lvl4pPr>
            <a:lvl5pPr lvl="4" algn="ctr" rtl="0">
              <a:lnSpc>
                <a:spcPct val="100000"/>
              </a:lnSpc>
              <a:spcBef>
                <a:spcPts val="0"/>
              </a:spcBef>
              <a:spcAft>
                <a:spcPts val="0"/>
              </a:spcAft>
              <a:buSzPts val="1200"/>
              <a:buFont typeface="Roboto Condensed Light"/>
              <a:buAutoNum type="alphaLcPeriod"/>
              <a:defRPr sz="1200"/>
            </a:lvl5pPr>
            <a:lvl6pPr lvl="5" algn="ctr" rtl="0">
              <a:lnSpc>
                <a:spcPct val="100000"/>
              </a:lnSpc>
              <a:spcBef>
                <a:spcPts val="0"/>
              </a:spcBef>
              <a:spcAft>
                <a:spcPts val="0"/>
              </a:spcAft>
              <a:buSzPts val="1200"/>
              <a:buFont typeface="Roboto Condensed Light"/>
              <a:buAutoNum type="romanLcPeriod"/>
              <a:defRPr sz="1200"/>
            </a:lvl6pPr>
            <a:lvl7pPr lvl="6" algn="ctr" rtl="0">
              <a:lnSpc>
                <a:spcPct val="100000"/>
              </a:lnSpc>
              <a:spcBef>
                <a:spcPts val="0"/>
              </a:spcBef>
              <a:spcAft>
                <a:spcPts val="0"/>
              </a:spcAft>
              <a:buSzPts val="1200"/>
              <a:buFont typeface="Roboto Condensed Light"/>
              <a:buAutoNum type="arabicPeriod"/>
              <a:defRPr sz="1200"/>
            </a:lvl7pPr>
            <a:lvl8pPr lvl="7" algn="ctr" rtl="0">
              <a:lnSpc>
                <a:spcPct val="100000"/>
              </a:lnSpc>
              <a:spcBef>
                <a:spcPts val="0"/>
              </a:spcBef>
              <a:spcAft>
                <a:spcPts val="0"/>
              </a:spcAft>
              <a:buSzPts val="1200"/>
              <a:buFont typeface="Roboto Condensed Light"/>
              <a:buAutoNum type="alphaLcPeriod"/>
              <a:defRPr sz="1200"/>
            </a:lvl8pPr>
            <a:lvl9pPr lvl="8" algn="ctr" rtl="0">
              <a:lnSpc>
                <a:spcPct val="100000"/>
              </a:lnSpc>
              <a:spcBef>
                <a:spcPts val="0"/>
              </a:spcBef>
              <a:spcAft>
                <a:spcPts val="0"/>
              </a:spcAft>
              <a:buSzPts val="1200"/>
              <a:buFont typeface="Roboto Condensed Light"/>
              <a:buAutoNum type="romanLcPeriod"/>
              <a:defRPr sz="1200"/>
            </a:lvl9pPr>
          </a:lstStyle>
          <a:p>
            <a:endParaRPr/>
          </a:p>
        </p:txBody>
      </p:sp>
      <p:sp>
        <p:nvSpPr>
          <p:cNvPr id="286" name="Google Shape;286;p21"/>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extLst>
      <p:ext uri="{BB962C8B-B14F-4D97-AF65-F5344CB8AC3E}">
        <p14:creationId xmlns:p14="http://schemas.microsoft.com/office/powerpoint/2010/main" val="19115151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7"/>
        <p:cNvGrpSpPr/>
        <p:nvPr/>
      </p:nvGrpSpPr>
      <p:grpSpPr>
        <a:xfrm>
          <a:off x="0" y="0"/>
          <a:ext cx="0" cy="0"/>
          <a:chOff x="0" y="0"/>
          <a:chExt cx="0" cy="0"/>
        </a:xfrm>
      </p:grpSpPr>
      <p:sp>
        <p:nvSpPr>
          <p:cNvPr id="68" name="Google Shape;68;p4"/>
          <p:cNvSpPr/>
          <p:nvPr/>
        </p:nvSpPr>
        <p:spPr>
          <a:xfrm>
            <a:off x="0" y="3268775"/>
            <a:ext cx="667651" cy="355450"/>
          </a:xfrm>
          <a:custGeom>
            <a:avLst/>
            <a:gdLst/>
            <a:ahLst/>
            <a:cxnLst/>
            <a:rect l="l" t="t" r="r" b="b"/>
            <a:pathLst>
              <a:path w="2882" h="2764" extrusionOk="0">
                <a:moveTo>
                  <a:pt x="0" y="1"/>
                </a:moveTo>
                <a:lnTo>
                  <a:pt x="0" y="2763"/>
                </a:lnTo>
                <a:lnTo>
                  <a:pt x="2881" y="2763"/>
                </a:lnTo>
                <a:lnTo>
                  <a:pt x="2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7960123" y="323033"/>
            <a:ext cx="1183740" cy="355315"/>
          </a:xfrm>
          <a:custGeom>
            <a:avLst/>
            <a:gdLst/>
            <a:ahLst/>
            <a:cxnLst/>
            <a:rect l="l" t="t" r="r" b="b"/>
            <a:pathLst>
              <a:path w="9205" h="2763" extrusionOk="0">
                <a:moveTo>
                  <a:pt x="1" y="0"/>
                </a:moveTo>
                <a:lnTo>
                  <a:pt x="1" y="2762"/>
                </a:lnTo>
                <a:lnTo>
                  <a:pt x="9204" y="2762"/>
                </a:lnTo>
                <a:lnTo>
                  <a:pt x="92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7173125" y="912516"/>
            <a:ext cx="1970757" cy="355315"/>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7173125" y="2089940"/>
            <a:ext cx="1970757" cy="356858"/>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0" y="2089940"/>
            <a:ext cx="552969" cy="356858"/>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8773245" y="1500456"/>
            <a:ext cx="370618" cy="356858"/>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8039723" y="3268778"/>
            <a:ext cx="1104138" cy="355443"/>
          </a:xfrm>
          <a:custGeom>
            <a:avLst/>
            <a:gdLst/>
            <a:ahLst/>
            <a:cxnLst/>
            <a:rect l="l" t="t" r="r" b="b"/>
            <a:pathLst>
              <a:path w="8586" h="2764" extrusionOk="0">
                <a:moveTo>
                  <a:pt x="1" y="1"/>
                </a:moveTo>
                <a:lnTo>
                  <a:pt x="1" y="2763"/>
                </a:lnTo>
                <a:lnTo>
                  <a:pt x="8585" y="2763"/>
                </a:lnTo>
                <a:lnTo>
                  <a:pt x="85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7555951" y="3858262"/>
            <a:ext cx="1587922" cy="355315"/>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0" y="4446202"/>
            <a:ext cx="1183740" cy="356858"/>
          </a:xfrm>
          <a:custGeom>
            <a:avLst/>
            <a:gdLst/>
            <a:ahLst/>
            <a:cxnLst/>
            <a:rect l="l" t="t" r="r" b="b"/>
            <a:pathLst>
              <a:path w="9205" h="2775" extrusionOk="0">
                <a:moveTo>
                  <a:pt x="1" y="1"/>
                </a:moveTo>
                <a:lnTo>
                  <a:pt x="1" y="2775"/>
                </a:lnTo>
                <a:lnTo>
                  <a:pt x="9204" y="2775"/>
                </a:lnTo>
                <a:lnTo>
                  <a:pt x="92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0" y="3858262"/>
            <a:ext cx="1970757" cy="355315"/>
          </a:xfrm>
          <a:custGeom>
            <a:avLst/>
            <a:gdLst/>
            <a:ahLst/>
            <a:cxnLst/>
            <a:rect l="l" t="t" r="r" b="b"/>
            <a:pathLst>
              <a:path w="15325" h="2763" extrusionOk="0">
                <a:moveTo>
                  <a:pt x="1" y="1"/>
                </a:moveTo>
                <a:lnTo>
                  <a:pt x="1" y="2763"/>
                </a:lnTo>
                <a:lnTo>
                  <a:pt x="15324" y="2763"/>
                </a:lnTo>
                <a:lnTo>
                  <a:pt x="15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2325759" y="3858262"/>
            <a:ext cx="866747" cy="355315"/>
          </a:xfrm>
          <a:custGeom>
            <a:avLst/>
            <a:gdLst/>
            <a:ahLst/>
            <a:cxnLst/>
            <a:rect l="l" t="t" r="r" b="b"/>
            <a:pathLst>
              <a:path w="6740" h="2763" extrusionOk="0">
                <a:moveTo>
                  <a:pt x="1" y="1"/>
                </a:moveTo>
                <a:lnTo>
                  <a:pt x="1" y="2763"/>
                </a:lnTo>
                <a:lnTo>
                  <a:pt x="6739" y="2763"/>
                </a:lnTo>
                <a:lnTo>
                  <a:pt x="673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0" y="2679300"/>
            <a:ext cx="1485912" cy="355450"/>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896262" y="3268778"/>
            <a:ext cx="370618" cy="355443"/>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359324" y="912525"/>
            <a:ext cx="1228595" cy="355301"/>
          </a:xfrm>
          <a:custGeom>
            <a:avLst/>
            <a:gdLst/>
            <a:ahLst/>
            <a:cxnLst/>
            <a:rect l="l" t="t" r="r" b="b"/>
            <a:pathLst>
              <a:path w="12348" h="2763" extrusionOk="0">
                <a:moveTo>
                  <a:pt x="1" y="0"/>
                </a:moveTo>
                <a:lnTo>
                  <a:pt x="1" y="2762"/>
                </a:lnTo>
                <a:lnTo>
                  <a:pt x="12348" y="2762"/>
                </a:lnTo>
                <a:lnTo>
                  <a:pt x="123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5395565" y="323033"/>
            <a:ext cx="2171240" cy="355315"/>
          </a:xfrm>
          <a:custGeom>
            <a:avLst/>
            <a:gdLst/>
            <a:ahLst/>
            <a:cxnLst/>
            <a:rect l="l" t="t" r="r" b="b"/>
            <a:pathLst>
              <a:path w="16884" h="2763" extrusionOk="0">
                <a:moveTo>
                  <a:pt x="1" y="0"/>
                </a:moveTo>
                <a:lnTo>
                  <a:pt x="1" y="2762"/>
                </a:lnTo>
                <a:lnTo>
                  <a:pt x="16884" y="2762"/>
                </a:lnTo>
                <a:lnTo>
                  <a:pt x="168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5729396" y="3858262"/>
            <a:ext cx="1600139" cy="355315"/>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1577072" y="4446200"/>
            <a:ext cx="3118770"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txBox="1">
            <a:spLocks noGrp="1"/>
          </p:cNvSpPr>
          <p:nvPr>
            <p:ph type="title"/>
          </p:nvPr>
        </p:nvSpPr>
        <p:spPr>
          <a:xfrm>
            <a:off x="454800" y="2714625"/>
            <a:ext cx="8425200" cy="447900"/>
          </a:xfrm>
          <a:prstGeom prst="rect">
            <a:avLst/>
          </a:prstGeom>
        </p:spPr>
        <p:txBody>
          <a:bodyPr spcFirstLastPara="1" wrap="square" lIns="91425" tIns="0" rIns="91425" bIns="0"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7" name="Google Shape;87;p4"/>
          <p:cNvSpPr txBox="1">
            <a:spLocks noGrp="1"/>
          </p:cNvSpPr>
          <p:nvPr>
            <p:ph type="title" idx="2" hasCustomPrompt="1"/>
          </p:nvPr>
        </p:nvSpPr>
        <p:spPr>
          <a:xfrm>
            <a:off x="454800" y="2150850"/>
            <a:ext cx="8425200" cy="489600"/>
          </a:xfrm>
          <a:prstGeom prst="rect">
            <a:avLst/>
          </a:prstGeom>
        </p:spPr>
        <p:txBody>
          <a:bodyPr spcFirstLastPara="1" wrap="square" lIns="91425" tIns="0" rIns="91425" bIns="0"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p5"/>
          <p:cNvSpPr/>
          <p:nvPr/>
        </p:nvSpPr>
        <p:spPr>
          <a:xfrm>
            <a:off x="0"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txBox="1">
            <a:spLocks noGrp="1"/>
          </p:cNvSpPr>
          <p:nvPr>
            <p:ph type="body" idx="1"/>
          </p:nvPr>
        </p:nvSpPr>
        <p:spPr>
          <a:xfrm>
            <a:off x="609499" y="1973025"/>
            <a:ext cx="3512700" cy="21309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Font typeface="Raleway SemiBold"/>
              <a:buChar char="●"/>
              <a:defRPr sz="1600"/>
            </a:lvl1pPr>
            <a:lvl2pPr marL="914400" lvl="1" indent="-330200" rtl="0">
              <a:spcBef>
                <a:spcPts val="0"/>
              </a:spcBef>
              <a:spcAft>
                <a:spcPts val="0"/>
              </a:spcAft>
              <a:buSzPts val="1600"/>
              <a:buFont typeface="Nunito Light"/>
              <a:buChar char="○"/>
              <a:defRPr sz="1600"/>
            </a:lvl2pPr>
            <a:lvl3pPr marL="1371600" lvl="2" indent="-330200" rtl="0">
              <a:spcBef>
                <a:spcPts val="1600"/>
              </a:spcBef>
              <a:spcAft>
                <a:spcPts val="0"/>
              </a:spcAft>
              <a:buSzPts val="1600"/>
              <a:buFont typeface="Nunito Light"/>
              <a:buChar char="■"/>
              <a:defRPr sz="1600"/>
            </a:lvl3pPr>
            <a:lvl4pPr marL="1828800" lvl="3" indent="-330200" rtl="0">
              <a:spcBef>
                <a:spcPts val="1600"/>
              </a:spcBef>
              <a:spcAft>
                <a:spcPts val="0"/>
              </a:spcAft>
              <a:buSzPts val="1600"/>
              <a:buFont typeface="Nunito Light"/>
              <a:buChar char="●"/>
              <a:defRPr sz="1600"/>
            </a:lvl4pPr>
            <a:lvl5pPr marL="2286000" lvl="4" indent="-330200" rtl="0">
              <a:spcBef>
                <a:spcPts val="1600"/>
              </a:spcBef>
              <a:spcAft>
                <a:spcPts val="0"/>
              </a:spcAft>
              <a:buSzPts val="1600"/>
              <a:buFont typeface="Nunito Light"/>
              <a:buChar char="○"/>
              <a:defRPr sz="1600"/>
            </a:lvl5pPr>
            <a:lvl6pPr marL="2743200" lvl="5" indent="-330200" rtl="0">
              <a:spcBef>
                <a:spcPts val="1600"/>
              </a:spcBef>
              <a:spcAft>
                <a:spcPts val="0"/>
              </a:spcAft>
              <a:buSzPts val="1600"/>
              <a:buFont typeface="Nunito Light"/>
              <a:buChar char="■"/>
              <a:defRPr sz="1600"/>
            </a:lvl6pPr>
            <a:lvl7pPr marL="3200400" lvl="6" indent="-330200" rtl="0">
              <a:spcBef>
                <a:spcPts val="1600"/>
              </a:spcBef>
              <a:spcAft>
                <a:spcPts val="0"/>
              </a:spcAft>
              <a:buSzPts val="1600"/>
              <a:buFont typeface="Nunito Light"/>
              <a:buChar char="●"/>
              <a:defRPr sz="1600"/>
            </a:lvl7pPr>
            <a:lvl8pPr marL="3657600" lvl="7" indent="-330200" rtl="0">
              <a:spcBef>
                <a:spcPts val="1600"/>
              </a:spcBef>
              <a:spcAft>
                <a:spcPts val="0"/>
              </a:spcAft>
              <a:buSzPts val="1600"/>
              <a:buFont typeface="Nunito Light"/>
              <a:buChar char="○"/>
              <a:defRPr sz="1600"/>
            </a:lvl8pPr>
            <a:lvl9pPr marL="4114800" lvl="8" indent="-330200" rtl="0">
              <a:spcBef>
                <a:spcPts val="1600"/>
              </a:spcBef>
              <a:spcAft>
                <a:spcPts val="1600"/>
              </a:spcAft>
              <a:buSzPts val="1600"/>
              <a:buFont typeface="Nunito Light"/>
              <a:buChar char="■"/>
              <a:defRPr sz="1600"/>
            </a:lvl9pPr>
          </a:lstStyle>
          <a:p>
            <a:endParaRPr/>
          </a:p>
        </p:txBody>
      </p:sp>
      <p:sp>
        <p:nvSpPr>
          <p:cNvPr id="91" name="Google Shape;91;p5"/>
          <p:cNvSpPr txBox="1">
            <a:spLocks noGrp="1"/>
          </p:cNvSpPr>
          <p:nvPr>
            <p:ph type="title"/>
          </p:nvPr>
        </p:nvSpPr>
        <p:spPr>
          <a:xfrm>
            <a:off x="560825" y="1168325"/>
            <a:ext cx="3561300" cy="669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7"/>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Idea principal">
  <p:cSld name="MAIN_POINT_1">
    <p:bg>
      <p:bgPr>
        <a:solidFill>
          <a:schemeClr val="dk1"/>
        </a:solidFill>
        <a:effectLst/>
      </p:bgPr>
    </p:bg>
    <p:spTree>
      <p:nvGrpSpPr>
        <p:cNvPr id="1" name="Shape 106"/>
        <p:cNvGrpSpPr/>
        <p:nvPr/>
      </p:nvGrpSpPr>
      <p:grpSpPr>
        <a:xfrm>
          <a:off x="0" y="0"/>
          <a:ext cx="0" cy="0"/>
          <a:chOff x="0" y="0"/>
          <a:chExt cx="0" cy="0"/>
        </a:xfrm>
      </p:grpSpPr>
      <p:sp>
        <p:nvSpPr>
          <p:cNvPr id="107" name="Google Shape;107;p9"/>
          <p:cNvSpPr/>
          <p:nvPr/>
        </p:nvSpPr>
        <p:spPr>
          <a:xfrm flipH="1">
            <a:off x="27" y="323033"/>
            <a:ext cx="1183740" cy="355315"/>
          </a:xfrm>
          <a:custGeom>
            <a:avLst/>
            <a:gdLst/>
            <a:ahLst/>
            <a:cxnLst/>
            <a:rect l="l" t="t" r="r" b="b"/>
            <a:pathLst>
              <a:path w="9205" h="2763" extrusionOk="0">
                <a:moveTo>
                  <a:pt x="1" y="0"/>
                </a:moveTo>
                <a:lnTo>
                  <a:pt x="1" y="2762"/>
                </a:lnTo>
                <a:lnTo>
                  <a:pt x="9204" y="2762"/>
                </a:lnTo>
                <a:lnTo>
                  <a:pt x="92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flipH="1">
            <a:off x="3" y="912525"/>
            <a:ext cx="3076570" cy="355301"/>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flipH="1">
            <a:off x="-4"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flipH="1">
            <a:off x="67151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flipH="1">
            <a:off x="1229469"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flipH="1">
            <a:off x="66"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flipH="1">
            <a:off x="23"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flipH="1">
            <a:off x="29" y="3268778"/>
            <a:ext cx="1104138" cy="355443"/>
          </a:xfrm>
          <a:custGeom>
            <a:avLst/>
            <a:gdLst/>
            <a:ahLst/>
            <a:cxnLst/>
            <a:rect l="l" t="t" r="r" b="b"/>
            <a:pathLst>
              <a:path w="8586" h="2764" extrusionOk="0">
                <a:moveTo>
                  <a:pt x="1" y="1"/>
                </a:moveTo>
                <a:lnTo>
                  <a:pt x="1" y="2763"/>
                </a:lnTo>
                <a:lnTo>
                  <a:pt x="8585" y="2763"/>
                </a:lnTo>
                <a:lnTo>
                  <a:pt x="8585" y="1"/>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9"/>
          <p:cNvSpPr/>
          <p:nvPr/>
        </p:nvSpPr>
        <p:spPr>
          <a:xfrm flipH="1">
            <a:off x="1299941" y="3268775"/>
            <a:ext cx="490759"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flipH="1">
            <a:off x="13" y="3858250"/>
            <a:ext cx="1457311" cy="355322"/>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flipH="1">
            <a:off x="7377202" y="3858250"/>
            <a:ext cx="1766704" cy="355322"/>
          </a:xfrm>
          <a:custGeom>
            <a:avLst/>
            <a:gdLst/>
            <a:ahLst/>
            <a:cxnLst/>
            <a:rect l="l" t="t" r="r" b="b"/>
            <a:pathLst>
              <a:path w="15325" h="2763" extrusionOk="0">
                <a:moveTo>
                  <a:pt x="1" y="1"/>
                </a:moveTo>
                <a:lnTo>
                  <a:pt x="1" y="2763"/>
                </a:lnTo>
                <a:lnTo>
                  <a:pt x="15324" y="2763"/>
                </a:lnTo>
                <a:lnTo>
                  <a:pt x="1532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flipH="1">
            <a:off x="7488607" y="2679300"/>
            <a:ext cx="1655292" cy="355450"/>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9"/>
          <p:cNvSpPr/>
          <p:nvPr/>
        </p:nvSpPr>
        <p:spPr>
          <a:xfrm flipH="1">
            <a:off x="8105584"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flipH="1">
            <a:off x="8039752"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5478250" y="1500456"/>
            <a:ext cx="2365680" cy="356858"/>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flipH="1">
            <a:off x="6896105" y="912525"/>
            <a:ext cx="2247799" cy="355301"/>
          </a:xfrm>
          <a:custGeom>
            <a:avLst/>
            <a:gdLst/>
            <a:ahLst/>
            <a:cxnLst/>
            <a:rect l="l" t="t" r="r" b="b"/>
            <a:pathLst>
              <a:path w="12348" h="2763" extrusionOk="0">
                <a:moveTo>
                  <a:pt x="1" y="0"/>
                </a:moveTo>
                <a:lnTo>
                  <a:pt x="1" y="2762"/>
                </a:lnTo>
                <a:lnTo>
                  <a:pt x="12348" y="2762"/>
                </a:lnTo>
                <a:lnTo>
                  <a:pt x="12348"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flipH="1">
            <a:off x="3895732" y="323025"/>
            <a:ext cx="4819643" cy="355322"/>
          </a:xfrm>
          <a:custGeom>
            <a:avLst/>
            <a:gdLst/>
            <a:ahLst/>
            <a:cxnLst/>
            <a:rect l="l" t="t" r="r" b="b"/>
            <a:pathLst>
              <a:path w="18087" h="2763" extrusionOk="0">
                <a:moveTo>
                  <a:pt x="1" y="0"/>
                </a:moveTo>
                <a:lnTo>
                  <a:pt x="1" y="2762"/>
                </a:lnTo>
                <a:lnTo>
                  <a:pt x="18087" y="2762"/>
                </a:lnTo>
                <a:lnTo>
                  <a:pt x="180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flipH="1">
            <a:off x="2611243" y="4446200"/>
            <a:ext cx="6532757" cy="356851"/>
          </a:xfrm>
          <a:custGeom>
            <a:avLst/>
            <a:gdLst/>
            <a:ahLst/>
            <a:cxnLst/>
            <a:rect l="l" t="t" r="r" b="b"/>
            <a:pathLst>
              <a:path w="16884" h="2775" extrusionOk="0">
                <a:moveTo>
                  <a:pt x="0" y="1"/>
                </a:moveTo>
                <a:lnTo>
                  <a:pt x="0" y="2775"/>
                </a:lnTo>
                <a:lnTo>
                  <a:pt x="16883" y="2775"/>
                </a:lnTo>
                <a:lnTo>
                  <a:pt x="1688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2094068" y="1123143"/>
            <a:ext cx="4955589" cy="3012341"/>
          </a:xfrm>
          <a:custGeom>
            <a:avLst/>
            <a:gdLst/>
            <a:ahLst/>
            <a:cxnLst/>
            <a:rect l="l" t="t" r="r" b="b"/>
            <a:pathLst>
              <a:path w="151663" h="92191" extrusionOk="0">
                <a:moveTo>
                  <a:pt x="0" y="0"/>
                </a:moveTo>
                <a:lnTo>
                  <a:pt x="0" y="92190"/>
                </a:lnTo>
                <a:lnTo>
                  <a:pt x="151662" y="92190"/>
                </a:lnTo>
                <a:lnTo>
                  <a:pt x="151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4277738" y="1545725"/>
            <a:ext cx="191018" cy="298421"/>
          </a:xfrm>
          <a:custGeom>
            <a:avLst/>
            <a:gdLst/>
            <a:ahLst/>
            <a:cxnLst/>
            <a:rect l="l" t="t" r="r" b="b"/>
            <a:pathLst>
              <a:path w="5846" h="9133" extrusionOk="0">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4674543" y="1545725"/>
            <a:ext cx="191443" cy="298421"/>
          </a:xfrm>
          <a:custGeom>
            <a:avLst/>
            <a:gdLst/>
            <a:ahLst/>
            <a:cxnLst/>
            <a:rect l="l" t="t" r="r" b="b"/>
            <a:pathLst>
              <a:path w="5859" h="9133" extrusionOk="0">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4508031" y="1516154"/>
            <a:ext cx="127236" cy="357955"/>
          </a:xfrm>
          <a:custGeom>
            <a:avLst/>
            <a:gdLst/>
            <a:ahLst/>
            <a:cxnLst/>
            <a:rect l="l" t="t" r="r" b="b"/>
            <a:pathLst>
              <a:path w="3894" h="10955" extrusionOk="0">
                <a:moveTo>
                  <a:pt x="2108" y="1"/>
                </a:moveTo>
                <a:lnTo>
                  <a:pt x="1" y="10597"/>
                </a:lnTo>
                <a:lnTo>
                  <a:pt x="1786" y="10955"/>
                </a:lnTo>
                <a:lnTo>
                  <a:pt x="3894" y="358"/>
                </a:lnTo>
                <a:lnTo>
                  <a:pt x="2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flipH="1">
            <a:off x="1647812" y="3858250"/>
            <a:ext cx="1766688" cy="355322"/>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flipH="1">
            <a:off x="6667517" y="3268775"/>
            <a:ext cx="1246883" cy="355450"/>
          </a:xfrm>
          <a:custGeom>
            <a:avLst/>
            <a:gdLst/>
            <a:ahLst/>
            <a:cxnLst/>
            <a:rect l="l" t="t" r="r" b="b"/>
            <a:pathLst>
              <a:path w="18027" h="2764" extrusionOk="0">
                <a:moveTo>
                  <a:pt x="1" y="1"/>
                </a:moveTo>
                <a:lnTo>
                  <a:pt x="1" y="2763"/>
                </a:lnTo>
                <a:lnTo>
                  <a:pt x="18027" y="2763"/>
                </a:lnTo>
                <a:lnTo>
                  <a:pt x="180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flipH="1">
            <a:off x="5729417" y="912525"/>
            <a:ext cx="985703" cy="355301"/>
          </a:xfrm>
          <a:custGeom>
            <a:avLst/>
            <a:gdLst/>
            <a:ahLst/>
            <a:cxnLst/>
            <a:rect l="l" t="t" r="r" b="b"/>
            <a:pathLst>
              <a:path w="12443" h="2763" extrusionOk="0">
                <a:moveTo>
                  <a:pt x="1" y="0"/>
                </a:moveTo>
                <a:lnTo>
                  <a:pt x="1" y="2762"/>
                </a:lnTo>
                <a:lnTo>
                  <a:pt x="12443" y="2762"/>
                </a:lnTo>
                <a:lnTo>
                  <a:pt x="12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txBox="1">
            <a:spLocks noGrp="1"/>
          </p:cNvSpPr>
          <p:nvPr>
            <p:ph type="subTitle" idx="1"/>
          </p:nvPr>
        </p:nvSpPr>
        <p:spPr>
          <a:xfrm flipH="1">
            <a:off x="2521800" y="2340324"/>
            <a:ext cx="4100400" cy="808500"/>
          </a:xfrm>
          <a:prstGeom prst="rect">
            <a:avLst/>
          </a:prstGeom>
        </p:spPr>
        <p:txBody>
          <a:bodyPr spcFirstLastPara="1" wrap="square" lIns="91425" tIns="0" rIns="91425" bIns="0" anchor="ctr" anchorCtr="0">
            <a:noAutofit/>
          </a:bodyPr>
          <a:lstStyle>
            <a:lvl1pPr lvl="0" algn="ctr" rtl="0">
              <a:lnSpc>
                <a:spcPct val="100000"/>
              </a:lnSpc>
              <a:spcBef>
                <a:spcPts val="0"/>
              </a:spcBef>
              <a:spcAft>
                <a:spcPts val="0"/>
              </a:spcAft>
              <a:buClr>
                <a:schemeClr val="dk1"/>
              </a:buClr>
              <a:buSzPts val="1800"/>
              <a:buFont typeface="Overpass Mono"/>
              <a:buNone/>
              <a:defRPr sz="1600" b="1">
                <a:solidFill>
                  <a:schemeClr val="dk1"/>
                </a:solidFill>
                <a:latin typeface="Overpass Mono"/>
                <a:ea typeface="Overpass Mono"/>
                <a:cs typeface="Overpass Mono"/>
                <a:sym typeface="Overpass Mono"/>
              </a:defRPr>
            </a:lvl1pPr>
            <a:lvl2pPr lvl="1" algn="r" rtl="0">
              <a:lnSpc>
                <a:spcPct val="100000"/>
              </a:lnSpc>
              <a:spcBef>
                <a:spcPts val="0"/>
              </a:spcBef>
              <a:spcAft>
                <a:spcPts val="0"/>
              </a:spcAft>
              <a:buClr>
                <a:schemeClr val="dk1"/>
              </a:buClr>
              <a:buSzPts val="1400"/>
              <a:buNone/>
              <a:defRPr>
                <a:solidFill>
                  <a:schemeClr val="dk1"/>
                </a:solidFill>
              </a:defRPr>
            </a:lvl2pPr>
            <a:lvl3pPr lvl="2" algn="r" rtl="0">
              <a:lnSpc>
                <a:spcPct val="100000"/>
              </a:lnSpc>
              <a:spcBef>
                <a:spcPts val="0"/>
              </a:spcBef>
              <a:spcAft>
                <a:spcPts val="0"/>
              </a:spcAft>
              <a:buClr>
                <a:schemeClr val="dk1"/>
              </a:buClr>
              <a:buSzPts val="1400"/>
              <a:buNone/>
              <a:defRPr>
                <a:solidFill>
                  <a:schemeClr val="dk1"/>
                </a:solidFill>
              </a:defRPr>
            </a:lvl3pPr>
            <a:lvl4pPr lvl="3" algn="r" rtl="0">
              <a:lnSpc>
                <a:spcPct val="100000"/>
              </a:lnSpc>
              <a:spcBef>
                <a:spcPts val="0"/>
              </a:spcBef>
              <a:spcAft>
                <a:spcPts val="0"/>
              </a:spcAft>
              <a:buClr>
                <a:schemeClr val="dk1"/>
              </a:buClr>
              <a:buSzPts val="1400"/>
              <a:buNone/>
              <a:defRPr>
                <a:solidFill>
                  <a:schemeClr val="dk1"/>
                </a:solidFill>
              </a:defRPr>
            </a:lvl4pPr>
            <a:lvl5pPr lvl="4" algn="r" rtl="0">
              <a:lnSpc>
                <a:spcPct val="100000"/>
              </a:lnSpc>
              <a:spcBef>
                <a:spcPts val="0"/>
              </a:spcBef>
              <a:spcAft>
                <a:spcPts val="0"/>
              </a:spcAft>
              <a:buClr>
                <a:schemeClr val="dk1"/>
              </a:buClr>
              <a:buSzPts val="1400"/>
              <a:buNone/>
              <a:defRPr>
                <a:solidFill>
                  <a:schemeClr val="dk1"/>
                </a:solidFill>
              </a:defRPr>
            </a:lvl5pPr>
            <a:lvl6pPr lvl="5" algn="r" rtl="0">
              <a:lnSpc>
                <a:spcPct val="100000"/>
              </a:lnSpc>
              <a:spcBef>
                <a:spcPts val="0"/>
              </a:spcBef>
              <a:spcAft>
                <a:spcPts val="0"/>
              </a:spcAft>
              <a:buClr>
                <a:schemeClr val="dk1"/>
              </a:buClr>
              <a:buSzPts val="1400"/>
              <a:buNone/>
              <a:defRPr>
                <a:solidFill>
                  <a:schemeClr val="dk1"/>
                </a:solidFill>
              </a:defRPr>
            </a:lvl6pPr>
            <a:lvl7pPr lvl="6" algn="r" rtl="0">
              <a:lnSpc>
                <a:spcPct val="100000"/>
              </a:lnSpc>
              <a:spcBef>
                <a:spcPts val="0"/>
              </a:spcBef>
              <a:spcAft>
                <a:spcPts val="0"/>
              </a:spcAft>
              <a:buClr>
                <a:schemeClr val="dk1"/>
              </a:buClr>
              <a:buSzPts val="1400"/>
              <a:buNone/>
              <a:defRPr>
                <a:solidFill>
                  <a:schemeClr val="dk1"/>
                </a:solidFill>
              </a:defRPr>
            </a:lvl7pPr>
            <a:lvl8pPr lvl="7" algn="r" rtl="0">
              <a:lnSpc>
                <a:spcPct val="100000"/>
              </a:lnSpc>
              <a:spcBef>
                <a:spcPts val="0"/>
              </a:spcBef>
              <a:spcAft>
                <a:spcPts val="0"/>
              </a:spcAft>
              <a:buClr>
                <a:schemeClr val="dk1"/>
              </a:buClr>
              <a:buSzPts val="1400"/>
              <a:buNone/>
              <a:defRPr>
                <a:solidFill>
                  <a:schemeClr val="dk1"/>
                </a:solidFill>
              </a:defRPr>
            </a:lvl8pPr>
            <a:lvl9pPr lvl="8" algn="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3" name="Google Shape;133;p9"/>
          <p:cNvSpPr txBox="1">
            <a:spLocks noGrp="1"/>
          </p:cNvSpPr>
          <p:nvPr>
            <p:ph type="title"/>
          </p:nvPr>
        </p:nvSpPr>
        <p:spPr>
          <a:xfrm>
            <a:off x="2521800" y="3221225"/>
            <a:ext cx="4100400" cy="402900"/>
          </a:xfrm>
          <a:prstGeom prst="rect">
            <a:avLst/>
          </a:prstGeom>
        </p:spPr>
        <p:txBody>
          <a:bodyPr spcFirstLastPara="1" wrap="square" lIns="91425" tIns="0" rIns="91425" bIns="91425" anchor="t" anchorCtr="0">
            <a:noAutofit/>
          </a:bodyPr>
          <a:lstStyle>
            <a:lvl1pPr lvl="0" algn="ctr" rtl="0">
              <a:spcBef>
                <a:spcPts val="0"/>
              </a:spcBef>
              <a:spcAft>
                <a:spcPts val="0"/>
              </a:spcAft>
              <a:buNone/>
              <a:defRPr sz="2200" b="0">
                <a:solidFill>
                  <a:schemeClr val="dk1"/>
                </a:solidFill>
                <a:latin typeface="Anaheim"/>
                <a:ea typeface="Anaheim"/>
                <a:cs typeface="Anaheim"/>
                <a:sym typeface="Anaheim"/>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4"/>
        <p:cNvGrpSpPr/>
        <p:nvPr/>
      </p:nvGrpSpPr>
      <p:grpSpPr>
        <a:xfrm>
          <a:off x="0" y="0"/>
          <a:ext cx="0" cy="0"/>
          <a:chOff x="0" y="0"/>
          <a:chExt cx="0" cy="0"/>
        </a:xfrm>
      </p:grpSpPr>
      <p:sp>
        <p:nvSpPr>
          <p:cNvPr id="135" name="Google Shape;135;p10"/>
          <p:cNvSpPr txBox="1">
            <a:spLocks noGrp="1"/>
          </p:cNvSpPr>
          <p:nvPr>
            <p:ph type="subTitle" idx="1"/>
          </p:nvPr>
        </p:nvSpPr>
        <p:spPr>
          <a:xfrm flipH="1">
            <a:off x="5247750" y="2169550"/>
            <a:ext cx="2467500" cy="1455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6" name="Google Shape;136;p1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37" name="Google Shape;137;p10"/>
          <p:cNvSpPr/>
          <p:nvPr/>
        </p:nvSpPr>
        <p:spPr>
          <a:xfrm>
            <a:off x="6419025" y="1575200"/>
            <a:ext cx="2725105"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a:off x="0" y="4700673"/>
            <a:ext cx="1675636" cy="442823"/>
          </a:xfrm>
          <a:custGeom>
            <a:avLst/>
            <a:gdLst/>
            <a:ahLst/>
            <a:cxnLst/>
            <a:rect l="l" t="t" r="r" b="b"/>
            <a:pathLst>
              <a:path w="106491" h="5847" extrusionOk="0">
                <a:moveTo>
                  <a:pt x="1" y="0"/>
                </a:moveTo>
                <a:lnTo>
                  <a:pt x="1" y="5846"/>
                </a:lnTo>
                <a:lnTo>
                  <a:pt x="106490" y="5846"/>
                </a:lnTo>
                <a:lnTo>
                  <a:pt x="106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7"/>
        <p:cNvGrpSpPr/>
        <p:nvPr/>
      </p:nvGrpSpPr>
      <p:grpSpPr>
        <a:xfrm>
          <a:off x="0" y="0"/>
          <a:ext cx="0" cy="0"/>
          <a:chOff x="0" y="0"/>
          <a:chExt cx="0" cy="0"/>
        </a:xfrm>
      </p:grpSpPr>
      <p:sp>
        <p:nvSpPr>
          <p:cNvPr id="148" name="Google Shape;148;p12"/>
          <p:cNvSpPr txBox="1">
            <a:spLocks noGrp="1"/>
          </p:cNvSpPr>
          <p:nvPr>
            <p:ph type="body" idx="1"/>
          </p:nvPr>
        </p:nvSpPr>
        <p:spPr>
          <a:xfrm>
            <a:off x="311700" y="3306869"/>
            <a:ext cx="8520600" cy="6510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Char char="●"/>
              <a:defRPr sz="1600"/>
            </a:lvl1pPr>
            <a:lvl2pPr marL="914400" lvl="1" indent="-330200" algn="ctr" rtl="0">
              <a:spcBef>
                <a:spcPts val="1600"/>
              </a:spcBef>
              <a:spcAft>
                <a:spcPts val="0"/>
              </a:spcAft>
              <a:buSzPts val="1600"/>
              <a:buChar char="○"/>
              <a:defRPr sz="1600"/>
            </a:lvl2pPr>
            <a:lvl3pPr marL="1371600" lvl="2" indent="-330200" algn="ctr" rtl="0">
              <a:spcBef>
                <a:spcPts val="1600"/>
              </a:spcBef>
              <a:spcAft>
                <a:spcPts val="0"/>
              </a:spcAft>
              <a:buSzPts val="1600"/>
              <a:buChar char="■"/>
              <a:defRPr sz="1600"/>
            </a:lvl3pPr>
            <a:lvl4pPr marL="1828800" lvl="3" indent="-330200" algn="ctr" rtl="0">
              <a:spcBef>
                <a:spcPts val="1600"/>
              </a:spcBef>
              <a:spcAft>
                <a:spcPts val="0"/>
              </a:spcAft>
              <a:buSzPts val="1600"/>
              <a:buChar char="●"/>
              <a:defRPr sz="1600"/>
            </a:lvl4pPr>
            <a:lvl5pPr marL="2286000" lvl="4" indent="-330200" algn="ctr" rtl="0">
              <a:spcBef>
                <a:spcPts val="1600"/>
              </a:spcBef>
              <a:spcAft>
                <a:spcPts val="0"/>
              </a:spcAft>
              <a:buSzPts val="1600"/>
              <a:buChar char="○"/>
              <a:defRPr sz="1600"/>
            </a:lvl5pPr>
            <a:lvl6pPr marL="2743200" lvl="5" indent="-330200" algn="ctr" rtl="0">
              <a:spcBef>
                <a:spcPts val="1600"/>
              </a:spcBef>
              <a:spcAft>
                <a:spcPts val="0"/>
              </a:spcAft>
              <a:buSzPts val="1600"/>
              <a:buChar char="■"/>
              <a:defRPr sz="1600"/>
            </a:lvl6pPr>
            <a:lvl7pPr marL="3200400" lvl="6" indent="-330200" algn="ctr" rtl="0">
              <a:spcBef>
                <a:spcPts val="1600"/>
              </a:spcBef>
              <a:spcAft>
                <a:spcPts val="0"/>
              </a:spcAft>
              <a:buSzPts val="1600"/>
              <a:buChar char="●"/>
              <a:defRPr sz="1600"/>
            </a:lvl7pPr>
            <a:lvl8pPr marL="3657600" lvl="7" indent="-330200" algn="ctr" rtl="0">
              <a:spcBef>
                <a:spcPts val="1600"/>
              </a:spcBef>
              <a:spcAft>
                <a:spcPts val="0"/>
              </a:spcAft>
              <a:buSzPts val="1600"/>
              <a:buChar char="○"/>
              <a:defRPr sz="1600"/>
            </a:lvl8pPr>
            <a:lvl9pPr marL="4114800" lvl="8" indent="-330200" algn="ctr" rtl="0">
              <a:spcBef>
                <a:spcPts val="1600"/>
              </a:spcBef>
              <a:spcAft>
                <a:spcPts val="1600"/>
              </a:spcAft>
              <a:buSzPts val="1600"/>
              <a:buChar char="■"/>
              <a:defRPr sz="1600"/>
            </a:lvl9pPr>
          </a:lstStyle>
          <a:p>
            <a:endParaRPr/>
          </a:p>
        </p:txBody>
      </p:sp>
      <p:sp>
        <p:nvSpPr>
          <p:cNvPr id="149" name="Google Shape;149;p12"/>
          <p:cNvSpPr/>
          <p:nvPr/>
        </p:nvSpPr>
        <p:spPr>
          <a:xfrm rot="10800000">
            <a:off x="2751806" y="4243474"/>
            <a:ext cx="6391269" cy="904876"/>
          </a:xfrm>
          <a:custGeom>
            <a:avLst/>
            <a:gdLst/>
            <a:ahLst/>
            <a:cxnLst/>
            <a:rect l="l" t="t" r="r" b="b"/>
            <a:pathLst>
              <a:path w="16884" h="2763" extrusionOk="0">
                <a:moveTo>
                  <a:pt x="1" y="0"/>
                </a:moveTo>
                <a:lnTo>
                  <a:pt x="1" y="2762"/>
                </a:lnTo>
                <a:lnTo>
                  <a:pt x="16884" y="2762"/>
                </a:lnTo>
                <a:lnTo>
                  <a:pt x="1688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2"/>
          <p:cNvSpPr/>
          <p:nvPr/>
        </p:nvSpPr>
        <p:spPr>
          <a:xfrm rot="10800000">
            <a:off x="1361250" y="1501127"/>
            <a:ext cx="7781825" cy="1525098"/>
          </a:xfrm>
          <a:custGeom>
            <a:avLst/>
            <a:gdLst/>
            <a:ahLst/>
            <a:cxnLst/>
            <a:rect l="l" t="t" r="r" b="b"/>
            <a:pathLst>
              <a:path w="2882" h="2775" extrusionOk="0">
                <a:moveTo>
                  <a:pt x="1" y="0"/>
                </a:moveTo>
                <a:lnTo>
                  <a:pt x="1" y="2774"/>
                </a:lnTo>
                <a:lnTo>
                  <a:pt x="2882" y="2774"/>
                </a:lnTo>
                <a:lnTo>
                  <a:pt x="2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2"/>
          <p:cNvSpPr/>
          <p:nvPr/>
        </p:nvSpPr>
        <p:spPr>
          <a:xfrm rot="10800000">
            <a:off x="2" y="1"/>
            <a:ext cx="5791098" cy="505550"/>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2"/>
          <p:cNvSpPr/>
          <p:nvPr/>
        </p:nvSpPr>
        <p:spPr>
          <a:xfrm rot="10800000">
            <a:off x="21" y="1501871"/>
            <a:ext cx="1104138" cy="355443"/>
          </a:xfrm>
          <a:custGeom>
            <a:avLst/>
            <a:gdLst/>
            <a:ahLst/>
            <a:cxnLst/>
            <a:rect l="l" t="t" r="r" b="b"/>
            <a:pathLst>
              <a:path w="8586" h="2764" extrusionOk="0">
                <a:moveTo>
                  <a:pt x="1" y="1"/>
                </a:moveTo>
                <a:lnTo>
                  <a:pt x="1" y="2763"/>
                </a:lnTo>
                <a:lnTo>
                  <a:pt x="8585" y="2763"/>
                </a:lnTo>
                <a:lnTo>
                  <a:pt x="85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2"/>
          <p:cNvSpPr/>
          <p:nvPr/>
        </p:nvSpPr>
        <p:spPr>
          <a:xfrm rot="10800000">
            <a:off x="532482" y="912524"/>
            <a:ext cx="1055445" cy="355301"/>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2"/>
          <p:cNvSpPr/>
          <p:nvPr/>
        </p:nvSpPr>
        <p:spPr>
          <a:xfrm rot="10800000">
            <a:off x="7173125" y="912516"/>
            <a:ext cx="1970757" cy="355315"/>
          </a:xfrm>
          <a:custGeom>
            <a:avLst/>
            <a:gdLst/>
            <a:ahLst/>
            <a:cxnLst/>
            <a:rect l="l" t="t" r="r" b="b"/>
            <a:pathLst>
              <a:path w="15325" h="2763" extrusionOk="0">
                <a:moveTo>
                  <a:pt x="1" y="1"/>
                </a:moveTo>
                <a:lnTo>
                  <a:pt x="1" y="2763"/>
                </a:lnTo>
                <a:lnTo>
                  <a:pt x="15324" y="2763"/>
                </a:lnTo>
                <a:lnTo>
                  <a:pt x="15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2"/>
          <p:cNvSpPr/>
          <p:nvPr/>
        </p:nvSpPr>
        <p:spPr>
          <a:xfrm rot="10800000">
            <a:off x="1814348" y="912516"/>
            <a:ext cx="1600139" cy="355315"/>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2"/>
          <p:cNvSpPr/>
          <p:nvPr/>
        </p:nvSpPr>
        <p:spPr>
          <a:xfrm rot="10800000">
            <a:off x="4523560" y="323049"/>
            <a:ext cx="2095515"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2"/>
          <p:cNvSpPr/>
          <p:nvPr/>
        </p:nvSpPr>
        <p:spPr>
          <a:xfrm rot="10800000">
            <a:off x="7381057" y="3345678"/>
            <a:ext cx="1762943" cy="355322"/>
          </a:xfrm>
          <a:custGeom>
            <a:avLst/>
            <a:gdLst/>
            <a:ahLst/>
            <a:cxnLst/>
            <a:rect l="l" t="t" r="r" b="b"/>
            <a:pathLst>
              <a:path w="16884" h="2763" extrusionOk="0">
                <a:moveTo>
                  <a:pt x="1" y="0"/>
                </a:moveTo>
                <a:lnTo>
                  <a:pt x="1" y="2762"/>
                </a:lnTo>
                <a:lnTo>
                  <a:pt x="16884" y="2762"/>
                </a:lnTo>
                <a:lnTo>
                  <a:pt x="168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2"/>
          <p:cNvSpPr/>
          <p:nvPr/>
        </p:nvSpPr>
        <p:spPr>
          <a:xfrm rot="10800000">
            <a:off x="-4" y="2084924"/>
            <a:ext cx="1785554" cy="356851"/>
          </a:xfrm>
          <a:custGeom>
            <a:avLst/>
            <a:gdLst/>
            <a:ahLst/>
            <a:cxnLst/>
            <a:rect l="l" t="t" r="r" b="b"/>
            <a:pathLst>
              <a:path w="15325" h="2775" extrusionOk="0">
                <a:moveTo>
                  <a:pt x="1" y="0"/>
                </a:moveTo>
                <a:lnTo>
                  <a:pt x="1" y="2774"/>
                </a:lnTo>
                <a:lnTo>
                  <a:pt x="15324" y="2774"/>
                </a:lnTo>
                <a:lnTo>
                  <a:pt x="15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2"/>
          <p:cNvSpPr/>
          <p:nvPr/>
        </p:nvSpPr>
        <p:spPr>
          <a:xfrm rot="10800000">
            <a:off x="656319" y="4788199"/>
            <a:ext cx="2628881" cy="355301"/>
          </a:xfrm>
          <a:custGeom>
            <a:avLst/>
            <a:gdLst/>
            <a:ahLst/>
            <a:cxnLst/>
            <a:rect l="l" t="t" r="r" b="b"/>
            <a:pathLst>
              <a:path w="16884" h="2763" extrusionOk="0">
                <a:moveTo>
                  <a:pt x="1" y="0"/>
                </a:moveTo>
                <a:lnTo>
                  <a:pt x="1" y="2762"/>
                </a:lnTo>
                <a:lnTo>
                  <a:pt x="16884" y="2762"/>
                </a:lnTo>
                <a:lnTo>
                  <a:pt x="168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2"/>
          <p:cNvSpPr txBox="1">
            <a:spLocks noGrp="1"/>
          </p:cNvSpPr>
          <p:nvPr>
            <p:ph type="title" hasCustomPrompt="1"/>
          </p:nvPr>
        </p:nvSpPr>
        <p:spPr>
          <a:xfrm>
            <a:off x="311700" y="1847850"/>
            <a:ext cx="8520600" cy="1382700"/>
          </a:xfrm>
          <a:prstGeom prst="rect">
            <a:avLst/>
          </a:prstGeom>
        </p:spPr>
        <p:txBody>
          <a:bodyPr spcFirstLastPara="1" wrap="square" lIns="91425" tIns="0" rIns="91425" bIns="0" anchor="b" anchorCtr="0">
            <a:noAutofit/>
          </a:bodyPr>
          <a:lstStyle>
            <a:lvl1pPr lvl="0" algn="ctr" rtl="0">
              <a:spcBef>
                <a:spcPts val="0"/>
              </a:spcBef>
              <a:spcAft>
                <a:spcPts val="0"/>
              </a:spcAft>
              <a:buSzPts val="12500"/>
              <a:buNone/>
              <a:defRPr sz="12500"/>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91"/>
        <p:cNvGrpSpPr/>
        <p:nvPr/>
      </p:nvGrpSpPr>
      <p:grpSpPr>
        <a:xfrm>
          <a:off x="0" y="0"/>
          <a:ext cx="0" cy="0"/>
          <a:chOff x="0" y="0"/>
          <a:chExt cx="0" cy="0"/>
        </a:xfrm>
      </p:grpSpPr>
      <p:sp>
        <p:nvSpPr>
          <p:cNvPr id="192" name="Google Shape;192;p15"/>
          <p:cNvSpPr/>
          <p:nvPr/>
        </p:nvSpPr>
        <p:spPr>
          <a:xfrm>
            <a:off x="0" y="1584850"/>
            <a:ext cx="4361919"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6076300" y="1584850"/>
            <a:ext cx="1243658" cy="241393"/>
          </a:xfrm>
          <a:custGeom>
            <a:avLst/>
            <a:gdLst/>
            <a:ahLst/>
            <a:cxnLst/>
            <a:rect l="l" t="t" r="r" b="b"/>
            <a:pathLst>
              <a:path w="19503" h="5847" extrusionOk="0">
                <a:moveTo>
                  <a:pt x="0" y="1"/>
                </a:moveTo>
                <a:lnTo>
                  <a:pt x="0" y="5847"/>
                </a:lnTo>
                <a:lnTo>
                  <a:pt x="19503" y="5847"/>
                </a:lnTo>
                <a:lnTo>
                  <a:pt x="19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2172024" y="3002644"/>
            <a:ext cx="1243656" cy="240911"/>
          </a:xfrm>
          <a:custGeom>
            <a:avLst/>
            <a:gdLst/>
            <a:ahLst/>
            <a:cxnLst/>
            <a:rect l="l" t="t" r="r" b="b"/>
            <a:pathLst>
              <a:path w="30184" h="5847" extrusionOk="0">
                <a:moveTo>
                  <a:pt x="1" y="0"/>
                </a:moveTo>
                <a:lnTo>
                  <a:pt x="1" y="5846"/>
                </a:lnTo>
                <a:lnTo>
                  <a:pt x="30183" y="5846"/>
                </a:lnTo>
                <a:lnTo>
                  <a:pt x="301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667250" y="3002650"/>
            <a:ext cx="4476882"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4552950" y="1584850"/>
            <a:ext cx="134246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txBox="1">
            <a:spLocks noGrp="1"/>
          </p:cNvSpPr>
          <p:nvPr>
            <p:ph type="ctrTitle"/>
          </p:nvPr>
        </p:nvSpPr>
        <p:spPr>
          <a:xfrm flipH="1">
            <a:off x="2189800" y="1848349"/>
            <a:ext cx="2163900" cy="240900"/>
          </a:xfrm>
          <a:prstGeom prst="rect">
            <a:avLst/>
          </a:prstGeom>
        </p:spPr>
        <p:txBody>
          <a:bodyPr spcFirstLastPara="1" wrap="square" lIns="91425" tIns="0" rIns="91425" bIns="0" anchor="b" anchorCtr="0">
            <a:noAutofit/>
          </a:bodyPr>
          <a:lstStyle>
            <a:lvl1pPr lvl="0" rtl="0">
              <a:spcBef>
                <a:spcPts val="0"/>
              </a:spcBef>
              <a:spcAft>
                <a:spcPts val="0"/>
              </a:spcAft>
              <a:buSzPts val="3500"/>
              <a:buNone/>
              <a:defRPr sz="3500"/>
            </a:lvl1pPr>
            <a:lvl2pPr lvl="1" algn="ctr" rtl="0">
              <a:spcBef>
                <a:spcPts val="0"/>
              </a:spcBef>
              <a:spcAft>
                <a:spcPts val="0"/>
              </a:spcAft>
              <a:buClr>
                <a:srgbClr val="434343"/>
              </a:buClr>
              <a:buSzPts val="3500"/>
              <a:buNone/>
              <a:defRPr sz="3500" b="1">
                <a:solidFill>
                  <a:srgbClr val="434343"/>
                </a:solidFill>
              </a:defRPr>
            </a:lvl2pPr>
            <a:lvl3pPr lvl="2" algn="ctr" rtl="0">
              <a:spcBef>
                <a:spcPts val="0"/>
              </a:spcBef>
              <a:spcAft>
                <a:spcPts val="0"/>
              </a:spcAft>
              <a:buClr>
                <a:srgbClr val="434343"/>
              </a:buClr>
              <a:buSzPts val="3500"/>
              <a:buNone/>
              <a:defRPr sz="3500" b="1">
                <a:solidFill>
                  <a:srgbClr val="434343"/>
                </a:solidFill>
              </a:defRPr>
            </a:lvl3pPr>
            <a:lvl4pPr lvl="3" algn="ctr" rtl="0">
              <a:spcBef>
                <a:spcPts val="0"/>
              </a:spcBef>
              <a:spcAft>
                <a:spcPts val="0"/>
              </a:spcAft>
              <a:buClr>
                <a:srgbClr val="434343"/>
              </a:buClr>
              <a:buSzPts val="3500"/>
              <a:buNone/>
              <a:defRPr sz="3500" b="1">
                <a:solidFill>
                  <a:srgbClr val="434343"/>
                </a:solidFill>
              </a:defRPr>
            </a:lvl4pPr>
            <a:lvl5pPr lvl="4" algn="ctr" rtl="0">
              <a:spcBef>
                <a:spcPts val="0"/>
              </a:spcBef>
              <a:spcAft>
                <a:spcPts val="0"/>
              </a:spcAft>
              <a:buClr>
                <a:srgbClr val="434343"/>
              </a:buClr>
              <a:buSzPts val="3500"/>
              <a:buNone/>
              <a:defRPr sz="3500" b="1">
                <a:solidFill>
                  <a:srgbClr val="434343"/>
                </a:solidFill>
              </a:defRPr>
            </a:lvl5pPr>
            <a:lvl6pPr lvl="5" algn="ctr" rtl="0">
              <a:spcBef>
                <a:spcPts val="0"/>
              </a:spcBef>
              <a:spcAft>
                <a:spcPts val="0"/>
              </a:spcAft>
              <a:buClr>
                <a:srgbClr val="434343"/>
              </a:buClr>
              <a:buSzPts val="3500"/>
              <a:buNone/>
              <a:defRPr sz="3500" b="1">
                <a:solidFill>
                  <a:srgbClr val="434343"/>
                </a:solidFill>
              </a:defRPr>
            </a:lvl6pPr>
            <a:lvl7pPr lvl="6" algn="ctr" rtl="0">
              <a:spcBef>
                <a:spcPts val="0"/>
              </a:spcBef>
              <a:spcAft>
                <a:spcPts val="0"/>
              </a:spcAft>
              <a:buClr>
                <a:srgbClr val="434343"/>
              </a:buClr>
              <a:buSzPts val="3500"/>
              <a:buNone/>
              <a:defRPr sz="3500" b="1">
                <a:solidFill>
                  <a:srgbClr val="434343"/>
                </a:solidFill>
              </a:defRPr>
            </a:lvl7pPr>
            <a:lvl8pPr lvl="7" algn="ctr" rtl="0">
              <a:spcBef>
                <a:spcPts val="0"/>
              </a:spcBef>
              <a:spcAft>
                <a:spcPts val="0"/>
              </a:spcAft>
              <a:buClr>
                <a:srgbClr val="434343"/>
              </a:buClr>
              <a:buSzPts val="3500"/>
              <a:buNone/>
              <a:defRPr sz="3500" b="1">
                <a:solidFill>
                  <a:srgbClr val="434343"/>
                </a:solidFill>
              </a:defRPr>
            </a:lvl8pPr>
            <a:lvl9pPr lvl="8" algn="ctr" rtl="0">
              <a:spcBef>
                <a:spcPts val="0"/>
              </a:spcBef>
              <a:spcAft>
                <a:spcPts val="0"/>
              </a:spcAft>
              <a:buClr>
                <a:srgbClr val="434343"/>
              </a:buClr>
              <a:buSzPts val="3500"/>
              <a:buNone/>
              <a:defRPr sz="3500" b="1">
                <a:solidFill>
                  <a:srgbClr val="434343"/>
                </a:solidFill>
              </a:defRPr>
            </a:lvl9pPr>
          </a:lstStyle>
          <a:p>
            <a:endParaRPr/>
          </a:p>
        </p:txBody>
      </p:sp>
      <p:sp>
        <p:nvSpPr>
          <p:cNvPr id="198" name="Google Shape;198;p15"/>
          <p:cNvSpPr txBox="1">
            <a:spLocks noGrp="1"/>
          </p:cNvSpPr>
          <p:nvPr>
            <p:ph type="subTitle" idx="1"/>
          </p:nvPr>
        </p:nvSpPr>
        <p:spPr>
          <a:xfrm flipH="1">
            <a:off x="2189801" y="2162325"/>
            <a:ext cx="2163900" cy="426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199" name="Google Shape;199;p15"/>
          <p:cNvSpPr txBox="1">
            <a:spLocks noGrp="1"/>
          </p:cNvSpPr>
          <p:nvPr>
            <p:ph type="ctrTitle" idx="2"/>
          </p:nvPr>
        </p:nvSpPr>
        <p:spPr>
          <a:xfrm flipH="1">
            <a:off x="4811675" y="1848401"/>
            <a:ext cx="2163900" cy="240900"/>
          </a:xfrm>
          <a:prstGeom prst="rect">
            <a:avLst/>
          </a:prstGeom>
        </p:spPr>
        <p:txBody>
          <a:bodyPr spcFirstLastPara="1" wrap="square" lIns="91425" tIns="0" rIns="91425" bIns="0" anchor="b" anchorCtr="0">
            <a:noAutofit/>
          </a:bodyPr>
          <a:lstStyle>
            <a:lvl1pPr lvl="0" algn="r" rtl="0">
              <a:spcBef>
                <a:spcPts val="0"/>
              </a:spcBef>
              <a:spcAft>
                <a:spcPts val="0"/>
              </a:spcAft>
              <a:buSzPts val="3500"/>
              <a:buNone/>
              <a:defRPr sz="3500"/>
            </a:lvl1pPr>
            <a:lvl2pPr lvl="1" algn="r" rtl="0">
              <a:spcBef>
                <a:spcPts val="0"/>
              </a:spcBef>
              <a:spcAft>
                <a:spcPts val="0"/>
              </a:spcAft>
              <a:buClr>
                <a:srgbClr val="434343"/>
              </a:buClr>
              <a:buSzPts val="3500"/>
              <a:buNone/>
              <a:defRPr sz="3500" b="1">
                <a:solidFill>
                  <a:srgbClr val="434343"/>
                </a:solidFill>
              </a:defRPr>
            </a:lvl2pPr>
            <a:lvl3pPr lvl="2" algn="r" rtl="0">
              <a:spcBef>
                <a:spcPts val="0"/>
              </a:spcBef>
              <a:spcAft>
                <a:spcPts val="0"/>
              </a:spcAft>
              <a:buClr>
                <a:srgbClr val="434343"/>
              </a:buClr>
              <a:buSzPts val="3500"/>
              <a:buNone/>
              <a:defRPr sz="3500" b="1">
                <a:solidFill>
                  <a:srgbClr val="434343"/>
                </a:solidFill>
              </a:defRPr>
            </a:lvl3pPr>
            <a:lvl4pPr lvl="3" algn="r" rtl="0">
              <a:spcBef>
                <a:spcPts val="0"/>
              </a:spcBef>
              <a:spcAft>
                <a:spcPts val="0"/>
              </a:spcAft>
              <a:buClr>
                <a:srgbClr val="434343"/>
              </a:buClr>
              <a:buSzPts val="3500"/>
              <a:buNone/>
              <a:defRPr sz="3500" b="1">
                <a:solidFill>
                  <a:srgbClr val="434343"/>
                </a:solidFill>
              </a:defRPr>
            </a:lvl4pPr>
            <a:lvl5pPr lvl="4" algn="r" rtl="0">
              <a:spcBef>
                <a:spcPts val="0"/>
              </a:spcBef>
              <a:spcAft>
                <a:spcPts val="0"/>
              </a:spcAft>
              <a:buClr>
                <a:srgbClr val="434343"/>
              </a:buClr>
              <a:buSzPts val="3500"/>
              <a:buNone/>
              <a:defRPr sz="3500" b="1">
                <a:solidFill>
                  <a:srgbClr val="434343"/>
                </a:solidFill>
              </a:defRPr>
            </a:lvl5pPr>
            <a:lvl6pPr lvl="5" algn="r" rtl="0">
              <a:spcBef>
                <a:spcPts val="0"/>
              </a:spcBef>
              <a:spcAft>
                <a:spcPts val="0"/>
              </a:spcAft>
              <a:buClr>
                <a:srgbClr val="434343"/>
              </a:buClr>
              <a:buSzPts val="3500"/>
              <a:buNone/>
              <a:defRPr sz="3500" b="1">
                <a:solidFill>
                  <a:srgbClr val="434343"/>
                </a:solidFill>
              </a:defRPr>
            </a:lvl6pPr>
            <a:lvl7pPr lvl="6" algn="r" rtl="0">
              <a:spcBef>
                <a:spcPts val="0"/>
              </a:spcBef>
              <a:spcAft>
                <a:spcPts val="0"/>
              </a:spcAft>
              <a:buClr>
                <a:srgbClr val="434343"/>
              </a:buClr>
              <a:buSzPts val="3500"/>
              <a:buNone/>
              <a:defRPr sz="3500" b="1">
                <a:solidFill>
                  <a:srgbClr val="434343"/>
                </a:solidFill>
              </a:defRPr>
            </a:lvl7pPr>
            <a:lvl8pPr lvl="7" algn="r" rtl="0">
              <a:spcBef>
                <a:spcPts val="0"/>
              </a:spcBef>
              <a:spcAft>
                <a:spcPts val="0"/>
              </a:spcAft>
              <a:buClr>
                <a:srgbClr val="434343"/>
              </a:buClr>
              <a:buSzPts val="3500"/>
              <a:buNone/>
              <a:defRPr sz="3500" b="1">
                <a:solidFill>
                  <a:srgbClr val="434343"/>
                </a:solidFill>
              </a:defRPr>
            </a:lvl8pPr>
            <a:lvl9pPr lvl="8" algn="r" rtl="0">
              <a:spcBef>
                <a:spcPts val="0"/>
              </a:spcBef>
              <a:spcAft>
                <a:spcPts val="0"/>
              </a:spcAft>
              <a:buClr>
                <a:srgbClr val="434343"/>
              </a:buClr>
              <a:buSzPts val="3500"/>
              <a:buNone/>
              <a:defRPr sz="3500" b="1">
                <a:solidFill>
                  <a:srgbClr val="434343"/>
                </a:solidFill>
              </a:defRPr>
            </a:lvl9pPr>
          </a:lstStyle>
          <a:p>
            <a:endParaRPr/>
          </a:p>
        </p:txBody>
      </p:sp>
      <p:sp>
        <p:nvSpPr>
          <p:cNvPr id="200" name="Google Shape;200;p15"/>
          <p:cNvSpPr txBox="1">
            <a:spLocks noGrp="1"/>
          </p:cNvSpPr>
          <p:nvPr>
            <p:ph type="subTitle" idx="3"/>
          </p:nvPr>
        </p:nvSpPr>
        <p:spPr>
          <a:xfrm flipH="1">
            <a:off x="4811675" y="2163531"/>
            <a:ext cx="2163900" cy="4266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201" name="Google Shape;201;p15"/>
          <p:cNvSpPr txBox="1">
            <a:spLocks noGrp="1"/>
          </p:cNvSpPr>
          <p:nvPr>
            <p:ph type="ctrTitle" idx="4"/>
          </p:nvPr>
        </p:nvSpPr>
        <p:spPr>
          <a:xfrm flipH="1">
            <a:off x="2189796" y="3103412"/>
            <a:ext cx="21639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202" name="Google Shape;202;p15"/>
          <p:cNvSpPr txBox="1">
            <a:spLocks noGrp="1"/>
          </p:cNvSpPr>
          <p:nvPr>
            <p:ph type="title" idx="5"/>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03" name="Google Shape;203;p15"/>
          <p:cNvSpPr txBox="1">
            <a:spLocks noGrp="1"/>
          </p:cNvSpPr>
          <p:nvPr>
            <p:ph type="ctrTitle" idx="6"/>
          </p:nvPr>
        </p:nvSpPr>
        <p:spPr>
          <a:xfrm flipH="1">
            <a:off x="2189800" y="3258286"/>
            <a:ext cx="2163900" cy="240900"/>
          </a:xfrm>
          <a:prstGeom prst="rect">
            <a:avLst/>
          </a:prstGeom>
        </p:spPr>
        <p:txBody>
          <a:bodyPr spcFirstLastPara="1" wrap="square" lIns="91425" tIns="0" rIns="91425" bIns="0" anchor="b" anchorCtr="0">
            <a:noAutofit/>
          </a:bodyPr>
          <a:lstStyle>
            <a:lvl1pPr lvl="0" rtl="0">
              <a:spcBef>
                <a:spcPts val="0"/>
              </a:spcBef>
              <a:spcAft>
                <a:spcPts val="0"/>
              </a:spcAft>
              <a:buSzPts val="3500"/>
              <a:buNone/>
              <a:defRPr sz="3500"/>
            </a:lvl1pPr>
            <a:lvl2pPr lvl="1" algn="ctr" rtl="0">
              <a:spcBef>
                <a:spcPts val="0"/>
              </a:spcBef>
              <a:spcAft>
                <a:spcPts val="0"/>
              </a:spcAft>
              <a:buClr>
                <a:srgbClr val="434343"/>
              </a:buClr>
              <a:buSzPts val="3500"/>
              <a:buNone/>
              <a:defRPr sz="3500" b="1">
                <a:solidFill>
                  <a:srgbClr val="434343"/>
                </a:solidFill>
              </a:defRPr>
            </a:lvl2pPr>
            <a:lvl3pPr lvl="2" algn="ctr" rtl="0">
              <a:spcBef>
                <a:spcPts val="0"/>
              </a:spcBef>
              <a:spcAft>
                <a:spcPts val="0"/>
              </a:spcAft>
              <a:buClr>
                <a:srgbClr val="434343"/>
              </a:buClr>
              <a:buSzPts val="3500"/>
              <a:buNone/>
              <a:defRPr sz="3500" b="1">
                <a:solidFill>
                  <a:srgbClr val="434343"/>
                </a:solidFill>
              </a:defRPr>
            </a:lvl3pPr>
            <a:lvl4pPr lvl="3" algn="ctr" rtl="0">
              <a:spcBef>
                <a:spcPts val="0"/>
              </a:spcBef>
              <a:spcAft>
                <a:spcPts val="0"/>
              </a:spcAft>
              <a:buClr>
                <a:srgbClr val="434343"/>
              </a:buClr>
              <a:buSzPts val="3500"/>
              <a:buNone/>
              <a:defRPr sz="3500" b="1">
                <a:solidFill>
                  <a:srgbClr val="434343"/>
                </a:solidFill>
              </a:defRPr>
            </a:lvl4pPr>
            <a:lvl5pPr lvl="4" algn="ctr" rtl="0">
              <a:spcBef>
                <a:spcPts val="0"/>
              </a:spcBef>
              <a:spcAft>
                <a:spcPts val="0"/>
              </a:spcAft>
              <a:buClr>
                <a:srgbClr val="434343"/>
              </a:buClr>
              <a:buSzPts val="3500"/>
              <a:buNone/>
              <a:defRPr sz="3500" b="1">
                <a:solidFill>
                  <a:srgbClr val="434343"/>
                </a:solidFill>
              </a:defRPr>
            </a:lvl5pPr>
            <a:lvl6pPr lvl="5" algn="ctr" rtl="0">
              <a:spcBef>
                <a:spcPts val="0"/>
              </a:spcBef>
              <a:spcAft>
                <a:spcPts val="0"/>
              </a:spcAft>
              <a:buClr>
                <a:srgbClr val="434343"/>
              </a:buClr>
              <a:buSzPts val="3500"/>
              <a:buNone/>
              <a:defRPr sz="3500" b="1">
                <a:solidFill>
                  <a:srgbClr val="434343"/>
                </a:solidFill>
              </a:defRPr>
            </a:lvl6pPr>
            <a:lvl7pPr lvl="6" algn="ctr" rtl="0">
              <a:spcBef>
                <a:spcPts val="0"/>
              </a:spcBef>
              <a:spcAft>
                <a:spcPts val="0"/>
              </a:spcAft>
              <a:buClr>
                <a:srgbClr val="434343"/>
              </a:buClr>
              <a:buSzPts val="3500"/>
              <a:buNone/>
              <a:defRPr sz="3500" b="1">
                <a:solidFill>
                  <a:srgbClr val="434343"/>
                </a:solidFill>
              </a:defRPr>
            </a:lvl7pPr>
            <a:lvl8pPr lvl="7" algn="ctr" rtl="0">
              <a:spcBef>
                <a:spcPts val="0"/>
              </a:spcBef>
              <a:spcAft>
                <a:spcPts val="0"/>
              </a:spcAft>
              <a:buClr>
                <a:srgbClr val="434343"/>
              </a:buClr>
              <a:buSzPts val="3500"/>
              <a:buNone/>
              <a:defRPr sz="3500" b="1">
                <a:solidFill>
                  <a:srgbClr val="434343"/>
                </a:solidFill>
              </a:defRPr>
            </a:lvl8pPr>
            <a:lvl9pPr lvl="8" algn="ctr" rtl="0">
              <a:spcBef>
                <a:spcPts val="0"/>
              </a:spcBef>
              <a:spcAft>
                <a:spcPts val="0"/>
              </a:spcAft>
              <a:buClr>
                <a:srgbClr val="434343"/>
              </a:buClr>
              <a:buSzPts val="3500"/>
              <a:buNone/>
              <a:defRPr sz="3500" b="1">
                <a:solidFill>
                  <a:srgbClr val="434343"/>
                </a:solidFill>
              </a:defRPr>
            </a:lvl9pPr>
          </a:lstStyle>
          <a:p>
            <a:endParaRPr/>
          </a:p>
        </p:txBody>
      </p:sp>
      <p:sp>
        <p:nvSpPr>
          <p:cNvPr id="204" name="Google Shape;204;p15"/>
          <p:cNvSpPr txBox="1">
            <a:spLocks noGrp="1"/>
          </p:cNvSpPr>
          <p:nvPr>
            <p:ph type="subTitle" idx="7"/>
          </p:nvPr>
        </p:nvSpPr>
        <p:spPr>
          <a:xfrm flipH="1">
            <a:off x="2189801" y="3572262"/>
            <a:ext cx="2163900" cy="426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205" name="Google Shape;205;p15"/>
          <p:cNvSpPr txBox="1">
            <a:spLocks noGrp="1"/>
          </p:cNvSpPr>
          <p:nvPr>
            <p:ph type="ctrTitle" idx="8"/>
          </p:nvPr>
        </p:nvSpPr>
        <p:spPr>
          <a:xfrm flipH="1">
            <a:off x="4811675" y="3258338"/>
            <a:ext cx="2163900" cy="240900"/>
          </a:xfrm>
          <a:prstGeom prst="rect">
            <a:avLst/>
          </a:prstGeom>
        </p:spPr>
        <p:txBody>
          <a:bodyPr spcFirstLastPara="1" wrap="square" lIns="91425" tIns="0" rIns="91425" bIns="0" anchor="b" anchorCtr="0">
            <a:noAutofit/>
          </a:bodyPr>
          <a:lstStyle>
            <a:lvl1pPr lvl="0" algn="r" rtl="0">
              <a:spcBef>
                <a:spcPts val="0"/>
              </a:spcBef>
              <a:spcAft>
                <a:spcPts val="0"/>
              </a:spcAft>
              <a:buSzPts val="3500"/>
              <a:buNone/>
              <a:defRPr sz="3500"/>
            </a:lvl1pPr>
            <a:lvl2pPr lvl="1" algn="r" rtl="0">
              <a:spcBef>
                <a:spcPts val="0"/>
              </a:spcBef>
              <a:spcAft>
                <a:spcPts val="0"/>
              </a:spcAft>
              <a:buClr>
                <a:srgbClr val="434343"/>
              </a:buClr>
              <a:buSzPts val="3500"/>
              <a:buNone/>
              <a:defRPr sz="3500" b="1">
                <a:solidFill>
                  <a:srgbClr val="434343"/>
                </a:solidFill>
              </a:defRPr>
            </a:lvl2pPr>
            <a:lvl3pPr lvl="2" algn="r" rtl="0">
              <a:spcBef>
                <a:spcPts val="0"/>
              </a:spcBef>
              <a:spcAft>
                <a:spcPts val="0"/>
              </a:spcAft>
              <a:buClr>
                <a:srgbClr val="434343"/>
              </a:buClr>
              <a:buSzPts val="3500"/>
              <a:buNone/>
              <a:defRPr sz="3500" b="1">
                <a:solidFill>
                  <a:srgbClr val="434343"/>
                </a:solidFill>
              </a:defRPr>
            </a:lvl3pPr>
            <a:lvl4pPr lvl="3" algn="r" rtl="0">
              <a:spcBef>
                <a:spcPts val="0"/>
              </a:spcBef>
              <a:spcAft>
                <a:spcPts val="0"/>
              </a:spcAft>
              <a:buClr>
                <a:srgbClr val="434343"/>
              </a:buClr>
              <a:buSzPts val="3500"/>
              <a:buNone/>
              <a:defRPr sz="3500" b="1">
                <a:solidFill>
                  <a:srgbClr val="434343"/>
                </a:solidFill>
              </a:defRPr>
            </a:lvl4pPr>
            <a:lvl5pPr lvl="4" algn="r" rtl="0">
              <a:spcBef>
                <a:spcPts val="0"/>
              </a:spcBef>
              <a:spcAft>
                <a:spcPts val="0"/>
              </a:spcAft>
              <a:buClr>
                <a:srgbClr val="434343"/>
              </a:buClr>
              <a:buSzPts val="3500"/>
              <a:buNone/>
              <a:defRPr sz="3500" b="1">
                <a:solidFill>
                  <a:srgbClr val="434343"/>
                </a:solidFill>
              </a:defRPr>
            </a:lvl5pPr>
            <a:lvl6pPr lvl="5" algn="r" rtl="0">
              <a:spcBef>
                <a:spcPts val="0"/>
              </a:spcBef>
              <a:spcAft>
                <a:spcPts val="0"/>
              </a:spcAft>
              <a:buClr>
                <a:srgbClr val="434343"/>
              </a:buClr>
              <a:buSzPts val="3500"/>
              <a:buNone/>
              <a:defRPr sz="3500" b="1">
                <a:solidFill>
                  <a:srgbClr val="434343"/>
                </a:solidFill>
              </a:defRPr>
            </a:lvl6pPr>
            <a:lvl7pPr lvl="6" algn="r" rtl="0">
              <a:spcBef>
                <a:spcPts val="0"/>
              </a:spcBef>
              <a:spcAft>
                <a:spcPts val="0"/>
              </a:spcAft>
              <a:buClr>
                <a:srgbClr val="434343"/>
              </a:buClr>
              <a:buSzPts val="3500"/>
              <a:buNone/>
              <a:defRPr sz="3500" b="1">
                <a:solidFill>
                  <a:srgbClr val="434343"/>
                </a:solidFill>
              </a:defRPr>
            </a:lvl7pPr>
            <a:lvl8pPr lvl="7" algn="r" rtl="0">
              <a:spcBef>
                <a:spcPts val="0"/>
              </a:spcBef>
              <a:spcAft>
                <a:spcPts val="0"/>
              </a:spcAft>
              <a:buClr>
                <a:srgbClr val="434343"/>
              </a:buClr>
              <a:buSzPts val="3500"/>
              <a:buNone/>
              <a:defRPr sz="3500" b="1">
                <a:solidFill>
                  <a:srgbClr val="434343"/>
                </a:solidFill>
              </a:defRPr>
            </a:lvl8pPr>
            <a:lvl9pPr lvl="8" algn="r" rtl="0">
              <a:spcBef>
                <a:spcPts val="0"/>
              </a:spcBef>
              <a:spcAft>
                <a:spcPts val="0"/>
              </a:spcAft>
              <a:buClr>
                <a:srgbClr val="434343"/>
              </a:buClr>
              <a:buSzPts val="3500"/>
              <a:buNone/>
              <a:defRPr sz="3500" b="1">
                <a:solidFill>
                  <a:srgbClr val="434343"/>
                </a:solidFill>
              </a:defRPr>
            </a:lvl9pPr>
          </a:lstStyle>
          <a:p>
            <a:endParaRPr/>
          </a:p>
        </p:txBody>
      </p:sp>
      <p:sp>
        <p:nvSpPr>
          <p:cNvPr id="206" name="Google Shape;206;p15"/>
          <p:cNvSpPr txBox="1">
            <a:spLocks noGrp="1"/>
          </p:cNvSpPr>
          <p:nvPr>
            <p:ph type="subTitle" idx="9"/>
          </p:nvPr>
        </p:nvSpPr>
        <p:spPr>
          <a:xfrm flipH="1">
            <a:off x="4811675" y="3573468"/>
            <a:ext cx="2163900" cy="4266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verpass Mono"/>
              <a:buNone/>
              <a:defRPr sz="2800" b="1">
                <a:solidFill>
                  <a:schemeClr val="lt1"/>
                </a:solidFill>
                <a:latin typeface="Overpass Mono"/>
                <a:ea typeface="Overpass Mono"/>
                <a:cs typeface="Overpass Mono"/>
                <a:sym typeface="Overpass Mon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5" r:id="rId5"/>
    <p:sldLayoutId id="2147483656" r:id="rId6"/>
    <p:sldLayoutId id="2147483658" r:id="rId7"/>
    <p:sldLayoutId id="2147483659" r:id="rId8"/>
    <p:sldLayoutId id="2147483661" r:id="rId9"/>
    <p:sldLayoutId id="2147483662" r:id="rId10"/>
    <p:sldLayoutId id="2147483664" r:id="rId11"/>
    <p:sldLayoutId id="2147483665" r:id="rId12"/>
    <p:sldLayoutId id="2147483674"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7"/>
          <p:cNvSpPr txBox="1">
            <a:spLocks noGrp="1"/>
          </p:cNvSpPr>
          <p:nvPr>
            <p:ph type="ctrTitle"/>
          </p:nvPr>
        </p:nvSpPr>
        <p:spPr>
          <a:xfrm>
            <a:off x="718575" y="1618161"/>
            <a:ext cx="8520600" cy="1039176"/>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IN" sz="3200"/>
              <a:t>Number </a:t>
            </a:r>
            <a:r>
              <a:rPr lang="en-IN" sz="3200" dirty="0"/>
              <a:t>Plate </a:t>
            </a:r>
            <a:br>
              <a:rPr lang="en-IN" sz="3200" dirty="0"/>
            </a:br>
            <a:r>
              <a:rPr lang="en-IN" sz="3200" dirty="0"/>
              <a:t>Recognition System</a:t>
            </a:r>
          </a:p>
        </p:txBody>
      </p:sp>
      <p:sp>
        <p:nvSpPr>
          <p:cNvPr id="335" name="Google Shape;335;p27"/>
          <p:cNvSpPr txBox="1">
            <a:spLocks noGrp="1"/>
          </p:cNvSpPr>
          <p:nvPr>
            <p:ph type="subTitle" idx="1"/>
          </p:nvPr>
        </p:nvSpPr>
        <p:spPr>
          <a:xfrm>
            <a:off x="796210" y="2906163"/>
            <a:ext cx="8520600" cy="792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IN" sz="2100" dirty="0">
                <a:solidFill>
                  <a:schemeClr val="dk2"/>
                </a:solidFill>
              </a:rPr>
              <a:t>22AIE205-Introduction to Python</a:t>
            </a:r>
            <a:endParaRPr sz="2100" dirty="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41"/>
          <p:cNvSpPr txBox="1">
            <a:spLocks noGrp="1"/>
          </p:cNvSpPr>
          <p:nvPr>
            <p:ph type="subTitle" idx="1"/>
          </p:nvPr>
        </p:nvSpPr>
        <p:spPr>
          <a:xfrm flipH="1">
            <a:off x="3897929" y="2199021"/>
            <a:ext cx="5089134" cy="14556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IN" dirty="0"/>
              <a:t>Apply Counters, Contour Tracing, also called as Border following is the algorithm used for generating Contours.</a:t>
            </a:r>
          </a:p>
          <a:p>
            <a:pPr marL="0" lvl="0" indent="0" algn="just" rtl="0">
              <a:spcBef>
                <a:spcPts val="0"/>
              </a:spcBef>
              <a:spcAft>
                <a:spcPts val="0"/>
              </a:spcAft>
              <a:buNone/>
            </a:pPr>
            <a:endParaRPr lang="en-IN" dirty="0"/>
          </a:p>
          <a:p>
            <a:pPr marL="0" lvl="0" indent="0" algn="just" rtl="0">
              <a:spcBef>
                <a:spcPts val="0"/>
              </a:spcBef>
              <a:spcAft>
                <a:spcPts val="0"/>
              </a:spcAft>
              <a:buNone/>
            </a:pPr>
            <a:r>
              <a:rPr lang="en-IN" dirty="0"/>
              <a:t>Filter Contours and extract the region of interest, Number plate recognition, For small regions, especially sharp edges and noise outliers, contours are applied.</a:t>
            </a:r>
          </a:p>
          <a:p>
            <a:pPr marL="0" lvl="0" indent="0" algn="just" rtl="0">
              <a:spcBef>
                <a:spcPts val="0"/>
              </a:spcBef>
              <a:spcAft>
                <a:spcPts val="0"/>
              </a:spcAft>
              <a:buNone/>
            </a:pPr>
            <a:endParaRPr dirty="0"/>
          </a:p>
          <a:p>
            <a:pPr marL="0" lvl="0" indent="0" algn="just" rtl="0">
              <a:spcBef>
                <a:spcPts val="0"/>
              </a:spcBef>
              <a:spcAft>
                <a:spcPts val="0"/>
              </a:spcAft>
              <a:buNone/>
            </a:pPr>
            <a:endParaRPr dirty="0"/>
          </a:p>
        </p:txBody>
      </p:sp>
      <p:sp>
        <p:nvSpPr>
          <p:cNvPr id="532" name="Google Shape;532;p41"/>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Number plate detection</a:t>
            </a:r>
            <a:endParaRPr dirty="0"/>
          </a:p>
        </p:txBody>
      </p:sp>
      <p:sp>
        <p:nvSpPr>
          <p:cNvPr id="533" name="Google Shape;533;p41"/>
          <p:cNvSpPr/>
          <p:nvPr/>
        </p:nvSpPr>
        <p:spPr>
          <a:xfrm>
            <a:off x="241937" y="1196789"/>
            <a:ext cx="3177932" cy="2749922"/>
          </a:xfrm>
          <a:custGeom>
            <a:avLst/>
            <a:gdLst/>
            <a:ahLst/>
            <a:cxnLst/>
            <a:rect l="l" t="t" r="r" b="b"/>
            <a:pathLst>
              <a:path w="228546" h="197765" extrusionOk="0">
                <a:moveTo>
                  <a:pt x="1" y="0"/>
                </a:moveTo>
                <a:lnTo>
                  <a:pt x="1" y="197765"/>
                </a:lnTo>
                <a:lnTo>
                  <a:pt x="228546" y="197765"/>
                </a:lnTo>
                <a:lnTo>
                  <a:pt x="2285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1"/>
          <p:cNvSpPr/>
          <p:nvPr/>
        </p:nvSpPr>
        <p:spPr>
          <a:xfrm rot="10800000" flipH="1">
            <a:off x="340111" y="2321328"/>
            <a:ext cx="2995500" cy="669000"/>
          </a:xfrm>
          <a:prstGeom prst="rect">
            <a:avLst/>
          </a:prstGeom>
          <a:gradFill>
            <a:gsLst>
              <a:gs pos="0">
                <a:schemeClr val="dk1"/>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1"/>
          <p:cNvSpPr/>
          <p:nvPr/>
        </p:nvSpPr>
        <p:spPr>
          <a:xfrm>
            <a:off x="426387" y="2822047"/>
            <a:ext cx="2821895" cy="14795"/>
          </a:xfrm>
          <a:custGeom>
            <a:avLst/>
            <a:gdLst/>
            <a:ahLst/>
            <a:cxnLst/>
            <a:rect l="l" t="t" r="r" b="b"/>
            <a:pathLst>
              <a:path w="202941" h="1064" extrusionOk="0">
                <a:moveTo>
                  <a:pt x="0" y="1"/>
                </a:moveTo>
                <a:lnTo>
                  <a:pt x="0" y="1064"/>
                </a:lnTo>
                <a:lnTo>
                  <a:pt x="202941" y="1064"/>
                </a:lnTo>
                <a:lnTo>
                  <a:pt x="202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1"/>
          <p:cNvSpPr/>
          <p:nvPr/>
        </p:nvSpPr>
        <p:spPr>
          <a:xfrm>
            <a:off x="426387" y="2822047"/>
            <a:ext cx="1431840" cy="14795"/>
          </a:xfrm>
          <a:custGeom>
            <a:avLst/>
            <a:gdLst/>
            <a:ahLst/>
            <a:cxnLst/>
            <a:rect l="l" t="t" r="r" b="b"/>
            <a:pathLst>
              <a:path w="102973" h="1064" extrusionOk="0">
                <a:moveTo>
                  <a:pt x="0" y="1"/>
                </a:moveTo>
                <a:lnTo>
                  <a:pt x="0" y="1064"/>
                </a:lnTo>
                <a:lnTo>
                  <a:pt x="102973" y="1064"/>
                </a:lnTo>
                <a:lnTo>
                  <a:pt x="10297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1"/>
          <p:cNvSpPr/>
          <p:nvPr/>
        </p:nvSpPr>
        <p:spPr>
          <a:xfrm>
            <a:off x="479087" y="2890182"/>
            <a:ext cx="47569" cy="47569"/>
          </a:xfrm>
          <a:custGeom>
            <a:avLst/>
            <a:gdLst/>
            <a:ahLst/>
            <a:cxnLst/>
            <a:rect l="l" t="t" r="r" b="b"/>
            <a:pathLst>
              <a:path w="3421" h="3421" extrusionOk="0">
                <a:moveTo>
                  <a:pt x="0" y="0"/>
                </a:moveTo>
                <a:lnTo>
                  <a:pt x="0" y="3420"/>
                </a:lnTo>
                <a:lnTo>
                  <a:pt x="3420" y="171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1"/>
          <p:cNvSpPr/>
          <p:nvPr/>
        </p:nvSpPr>
        <p:spPr>
          <a:xfrm>
            <a:off x="587045" y="2896606"/>
            <a:ext cx="34721" cy="34707"/>
          </a:xfrm>
          <a:custGeom>
            <a:avLst/>
            <a:gdLst/>
            <a:ahLst/>
            <a:cxnLst/>
            <a:rect l="l" t="t" r="r" b="b"/>
            <a:pathLst>
              <a:path w="2497" h="2496" extrusionOk="0">
                <a:moveTo>
                  <a:pt x="1" y="0"/>
                </a:moveTo>
                <a:lnTo>
                  <a:pt x="1" y="2496"/>
                </a:lnTo>
                <a:lnTo>
                  <a:pt x="2496" y="124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1"/>
          <p:cNvSpPr/>
          <p:nvPr/>
        </p:nvSpPr>
        <p:spPr>
          <a:xfrm>
            <a:off x="623671" y="2896606"/>
            <a:ext cx="4519" cy="34707"/>
          </a:xfrm>
          <a:custGeom>
            <a:avLst/>
            <a:gdLst/>
            <a:ahLst/>
            <a:cxnLst/>
            <a:rect l="l" t="t" r="r" b="b"/>
            <a:pathLst>
              <a:path w="325" h="2496" extrusionOk="0">
                <a:moveTo>
                  <a:pt x="1" y="0"/>
                </a:moveTo>
                <a:lnTo>
                  <a:pt x="1" y="2496"/>
                </a:lnTo>
                <a:lnTo>
                  <a:pt x="324" y="2496"/>
                </a:lnTo>
                <a:lnTo>
                  <a:pt x="3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1"/>
          <p:cNvSpPr/>
          <p:nvPr/>
        </p:nvSpPr>
        <p:spPr>
          <a:xfrm>
            <a:off x="688579" y="2887609"/>
            <a:ext cx="36014" cy="53353"/>
          </a:xfrm>
          <a:custGeom>
            <a:avLst/>
            <a:gdLst/>
            <a:ahLst/>
            <a:cxnLst/>
            <a:rect l="l" t="t" r="r" b="b"/>
            <a:pathLst>
              <a:path w="2590" h="3837" extrusionOk="0">
                <a:moveTo>
                  <a:pt x="2589" y="0"/>
                </a:moveTo>
                <a:lnTo>
                  <a:pt x="1" y="1895"/>
                </a:lnTo>
                <a:lnTo>
                  <a:pt x="2589" y="3836"/>
                </a:lnTo>
                <a:lnTo>
                  <a:pt x="25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1"/>
          <p:cNvSpPr/>
          <p:nvPr/>
        </p:nvSpPr>
        <p:spPr>
          <a:xfrm>
            <a:off x="688579" y="2901097"/>
            <a:ext cx="18021" cy="26364"/>
          </a:xfrm>
          <a:custGeom>
            <a:avLst/>
            <a:gdLst/>
            <a:ahLst/>
            <a:cxnLst/>
            <a:rect l="l" t="t" r="r" b="b"/>
            <a:pathLst>
              <a:path w="1296" h="1896" extrusionOk="0">
                <a:moveTo>
                  <a:pt x="1" y="1"/>
                </a:moveTo>
                <a:lnTo>
                  <a:pt x="1" y="1896"/>
                </a:lnTo>
                <a:lnTo>
                  <a:pt x="1295" y="1896"/>
                </a:lnTo>
                <a:lnTo>
                  <a:pt x="12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1"/>
          <p:cNvSpPr/>
          <p:nvPr/>
        </p:nvSpPr>
        <p:spPr>
          <a:xfrm>
            <a:off x="730364" y="2888888"/>
            <a:ext cx="20579" cy="50781"/>
          </a:xfrm>
          <a:custGeom>
            <a:avLst/>
            <a:gdLst/>
            <a:ahLst/>
            <a:cxnLst/>
            <a:rect l="l" t="t" r="r" b="b"/>
            <a:pathLst>
              <a:path w="1480" h="3652" extrusionOk="0">
                <a:moveTo>
                  <a:pt x="0" y="1"/>
                </a:moveTo>
                <a:lnTo>
                  <a:pt x="0" y="370"/>
                </a:lnTo>
                <a:cubicBezTo>
                  <a:pt x="601" y="555"/>
                  <a:pt x="1063" y="1110"/>
                  <a:pt x="1063" y="1803"/>
                </a:cubicBezTo>
                <a:cubicBezTo>
                  <a:pt x="1063" y="2496"/>
                  <a:pt x="601" y="3051"/>
                  <a:pt x="0" y="3236"/>
                </a:cubicBezTo>
                <a:lnTo>
                  <a:pt x="0" y="3652"/>
                </a:lnTo>
                <a:cubicBezTo>
                  <a:pt x="832" y="3467"/>
                  <a:pt x="1479" y="2681"/>
                  <a:pt x="1479" y="1803"/>
                </a:cubicBezTo>
                <a:cubicBezTo>
                  <a:pt x="1479" y="925"/>
                  <a:pt x="832" y="13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1"/>
          <p:cNvSpPr/>
          <p:nvPr/>
        </p:nvSpPr>
        <p:spPr>
          <a:xfrm>
            <a:off x="730364" y="2901097"/>
            <a:ext cx="10290" cy="25724"/>
          </a:xfrm>
          <a:custGeom>
            <a:avLst/>
            <a:gdLst/>
            <a:ahLst/>
            <a:cxnLst/>
            <a:rect l="l" t="t" r="r" b="b"/>
            <a:pathLst>
              <a:path w="740" h="1850" extrusionOk="0">
                <a:moveTo>
                  <a:pt x="0" y="1"/>
                </a:moveTo>
                <a:lnTo>
                  <a:pt x="0" y="1849"/>
                </a:lnTo>
                <a:cubicBezTo>
                  <a:pt x="416" y="1757"/>
                  <a:pt x="740" y="1387"/>
                  <a:pt x="740" y="925"/>
                </a:cubicBezTo>
                <a:cubicBezTo>
                  <a:pt x="740" y="463"/>
                  <a:pt x="416" y="9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1"/>
          <p:cNvSpPr/>
          <p:nvPr/>
        </p:nvSpPr>
        <p:spPr>
          <a:xfrm>
            <a:off x="763138" y="2908175"/>
            <a:ext cx="149103" cy="11583"/>
          </a:xfrm>
          <a:custGeom>
            <a:avLst/>
            <a:gdLst/>
            <a:ahLst/>
            <a:cxnLst/>
            <a:rect l="l" t="t" r="r" b="b"/>
            <a:pathLst>
              <a:path w="10723" h="833" extrusionOk="0">
                <a:moveTo>
                  <a:pt x="0" y="0"/>
                </a:moveTo>
                <a:lnTo>
                  <a:pt x="0" y="832"/>
                </a:lnTo>
                <a:lnTo>
                  <a:pt x="10723" y="832"/>
                </a:lnTo>
                <a:lnTo>
                  <a:pt x="107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1"/>
          <p:cNvSpPr/>
          <p:nvPr/>
        </p:nvSpPr>
        <p:spPr>
          <a:xfrm>
            <a:off x="895514" y="2897245"/>
            <a:ext cx="33442" cy="33428"/>
          </a:xfrm>
          <a:custGeom>
            <a:avLst/>
            <a:gdLst/>
            <a:ahLst/>
            <a:cxnLst/>
            <a:rect l="l" t="t" r="r" b="b"/>
            <a:pathLst>
              <a:path w="2405" h="2404" extrusionOk="0">
                <a:moveTo>
                  <a:pt x="1203" y="0"/>
                </a:moveTo>
                <a:cubicBezTo>
                  <a:pt x="556" y="0"/>
                  <a:pt x="1" y="555"/>
                  <a:pt x="1" y="1202"/>
                </a:cubicBezTo>
                <a:cubicBezTo>
                  <a:pt x="1" y="1849"/>
                  <a:pt x="556" y="2404"/>
                  <a:pt x="1203" y="2404"/>
                </a:cubicBezTo>
                <a:cubicBezTo>
                  <a:pt x="1896" y="2404"/>
                  <a:pt x="2404" y="1849"/>
                  <a:pt x="2404" y="1202"/>
                </a:cubicBezTo>
                <a:cubicBezTo>
                  <a:pt x="2404" y="555"/>
                  <a:pt x="1896" y="0"/>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1"/>
          <p:cNvSpPr/>
          <p:nvPr/>
        </p:nvSpPr>
        <p:spPr>
          <a:xfrm>
            <a:off x="2563196" y="2888249"/>
            <a:ext cx="67495" cy="52060"/>
          </a:xfrm>
          <a:custGeom>
            <a:avLst/>
            <a:gdLst/>
            <a:ahLst/>
            <a:cxnLst/>
            <a:rect l="l" t="t" r="r" b="b"/>
            <a:pathLst>
              <a:path w="4854" h="3744" extrusionOk="0">
                <a:moveTo>
                  <a:pt x="1249" y="1664"/>
                </a:moveTo>
                <a:lnTo>
                  <a:pt x="1249" y="2080"/>
                </a:lnTo>
                <a:lnTo>
                  <a:pt x="463" y="2080"/>
                </a:lnTo>
                <a:lnTo>
                  <a:pt x="463" y="1664"/>
                </a:lnTo>
                <a:close/>
                <a:moveTo>
                  <a:pt x="4253" y="1664"/>
                </a:moveTo>
                <a:lnTo>
                  <a:pt x="4253" y="2080"/>
                </a:lnTo>
                <a:lnTo>
                  <a:pt x="1757" y="2080"/>
                </a:lnTo>
                <a:lnTo>
                  <a:pt x="1757" y="1664"/>
                </a:lnTo>
                <a:close/>
                <a:moveTo>
                  <a:pt x="3005" y="2542"/>
                </a:moveTo>
                <a:lnTo>
                  <a:pt x="3005" y="2958"/>
                </a:lnTo>
                <a:lnTo>
                  <a:pt x="509" y="2958"/>
                </a:lnTo>
                <a:lnTo>
                  <a:pt x="509" y="2542"/>
                </a:lnTo>
                <a:close/>
                <a:moveTo>
                  <a:pt x="4299" y="2542"/>
                </a:moveTo>
                <a:lnTo>
                  <a:pt x="4299" y="2958"/>
                </a:lnTo>
                <a:lnTo>
                  <a:pt x="3513" y="2958"/>
                </a:lnTo>
                <a:lnTo>
                  <a:pt x="3513" y="2542"/>
                </a:lnTo>
                <a:close/>
                <a:moveTo>
                  <a:pt x="509" y="0"/>
                </a:moveTo>
                <a:cubicBezTo>
                  <a:pt x="232" y="0"/>
                  <a:pt x="1" y="231"/>
                  <a:pt x="1" y="509"/>
                </a:cubicBezTo>
                <a:lnTo>
                  <a:pt x="1" y="3236"/>
                </a:lnTo>
                <a:cubicBezTo>
                  <a:pt x="1" y="3513"/>
                  <a:pt x="232" y="3744"/>
                  <a:pt x="509" y="3744"/>
                </a:cubicBezTo>
                <a:lnTo>
                  <a:pt x="4345" y="3744"/>
                </a:lnTo>
                <a:cubicBezTo>
                  <a:pt x="4623" y="3744"/>
                  <a:pt x="4854" y="3513"/>
                  <a:pt x="4854" y="3236"/>
                </a:cubicBezTo>
                <a:lnTo>
                  <a:pt x="4854" y="509"/>
                </a:lnTo>
                <a:cubicBezTo>
                  <a:pt x="4854" y="185"/>
                  <a:pt x="4623" y="0"/>
                  <a:pt x="4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1"/>
          <p:cNvSpPr/>
          <p:nvPr/>
        </p:nvSpPr>
        <p:spPr>
          <a:xfrm>
            <a:off x="2900601" y="2890821"/>
            <a:ext cx="73265" cy="46276"/>
          </a:xfrm>
          <a:custGeom>
            <a:avLst/>
            <a:gdLst/>
            <a:ahLst/>
            <a:cxnLst/>
            <a:rect l="l" t="t" r="r" b="b"/>
            <a:pathLst>
              <a:path w="5269" h="3328" extrusionOk="0">
                <a:moveTo>
                  <a:pt x="4807" y="462"/>
                </a:moveTo>
                <a:lnTo>
                  <a:pt x="4807" y="2866"/>
                </a:lnTo>
                <a:lnTo>
                  <a:pt x="462" y="2866"/>
                </a:lnTo>
                <a:lnTo>
                  <a:pt x="462" y="462"/>
                </a:lnTo>
                <a:close/>
                <a:moveTo>
                  <a:pt x="231" y="0"/>
                </a:moveTo>
                <a:cubicBezTo>
                  <a:pt x="92" y="0"/>
                  <a:pt x="0" y="93"/>
                  <a:pt x="0" y="231"/>
                </a:cubicBezTo>
                <a:lnTo>
                  <a:pt x="0" y="3097"/>
                </a:lnTo>
                <a:cubicBezTo>
                  <a:pt x="0" y="3235"/>
                  <a:pt x="92" y="3328"/>
                  <a:pt x="231" y="3328"/>
                </a:cubicBezTo>
                <a:lnTo>
                  <a:pt x="5038" y="3328"/>
                </a:lnTo>
                <a:cubicBezTo>
                  <a:pt x="5176" y="3328"/>
                  <a:pt x="5269" y="3235"/>
                  <a:pt x="5269" y="3097"/>
                </a:cubicBezTo>
                <a:lnTo>
                  <a:pt x="5269" y="231"/>
                </a:lnTo>
                <a:cubicBezTo>
                  <a:pt x="5269" y="93"/>
                  <a:pt x="5176" y="0"/>
                  <a:pt x="50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1"/>
          <p:cNvSpPr/>
          <p:nvPr/>
        </p:nvSpPr>
        <p:spPr>
          <a:xfrm>
            <a:off x="2676953" y="2888888"/>
            <a:ext cx="48209" cy="50141"/>
          </a:xfrm>
          <a:custGeom>
            <a:avLst/>
            <a:gdLst/>
            <a:ahLst/>
            <a:cxnLst/>
            <a:rect l="l" t="t" r="r" b="b"/>
            <a:pathLst>
              <a:path w="3467" h="3606" extrusionOk="0">
                <a:moveTo>
                  <a:pt x="1757" y="1110"/>
                </a:moveTo>
                <a:cubicBezTo>
                  <a:pt x="2126" y="1110"/>
                  <a:pt x="2404" y="1433"/>
                  <a:pt x="2404" y="1803"/>
                </a:cubicBezTo>
                <a:cubicBezTo>
                  <a:pt x="2404" y="2173"/>
                  <a:pt x="2126" y="2496"/>
                  <a:pt x="1757" y="2496"/>
                </a:cubicBezTo>
                <a:cubicBezTo>
                  <a:pt x="1341" y="2496"/>
                  <a:pt x="1063" y="2173"/>
                  <a:pt x="1063" y="1803"/>
                </a:cubicBezTo>
                <a:cubicBezTo>
                  <a:pt x="1063" y="1433"/>
                  <a:pt x="1341" y="1110"/>
                  <a:pt x="1757" y="1110"/>
                </a:cubicBezTo>
                <a:close/>
                <a:moveTo>
                  <a:pt x="1248" y="1"/>
                </a:moveTo>
                <a:lnTo>
                  <a:pt x="1202" y="740"/>
                </a:lnTo>
                <a:lnTo>
                  <a:pt x="555" y="370"/>
                </a:lnTo>
                <a:lnTo>
                  <a:pt x="0" y="1156"/>
                </a:lnTo>
                <a:lnTo>
                  <a:pt x="740" y="1803"/>
                </a:lnTo>
                <a:lnTo>
                  <a:pt x="0" y="2450"/>
                </a:lnTo>
                <a:lnTo>
                  <a:pt x="555" y="3236"/>
                </a:lnTo>
                <a:lnTo>
                  <a:pt x="1202" y="2866"/>
                </a:lnTo>
                <a:lnTo>
                  <a:pt x="1248" y="3606"/>
                </a:lnTo>
                <a:lnTo>
                  <a:pt x="2219" y="3606"/>
                </a:lnTo>
                <a:lnTo>
                  <a:pt x="2311" y="2866"/>
                </a:lnTo>
                <a:lnTo>
                  <a:pt x="2912" y="3236"/>
                </a:lnTo>
                <a:lnTo>
                  <a:pt x="3467" y="2450"/>
                </a:lnTo>
                <a:lnTo>
                  <a:pt x="2727" y="1803"/>
                </a:lnTo>
                <a:lnTo>
                  <a:pt x="3467" y="1156"/>
                </a:lnTo>
                <a:lnTo>
                  <a:pt x="2912" y="370"/>
                </a:lnTo>
                <a:lnTo>
                  <a:pt x="2311" y="740"/>
                </a:lnTo>
                <a:lnTo>
                  <a:pt x="22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1"/>
          <p:cNvSpPr/>
          <p:nvPr/>
        </p:nvSpPr>
        <p:spPr>
          <a:xfrm>
            <a:off x="2704582" y="2888888"/>
            <a:ext cx="30869" cy="22512"/>
          </a:xfrm>
          <a:custGeom>
            <a:avLst/>
            <a:gdLst/>
            <a:ahLst/>
            <a:cxnLst/>
            <a:rect l="l" t="t" r="r" b="b"/>
            <a:pathLst>
              <a:path w="2220" h="1619" extrusionOk="0">
                <a:moveTo>
                  <a:pt x="1" y="1"/>
                </a:moveTo>
                <a:lnTo>
                  <a:pt x="1" y="1618"/>
                </a:lnTo>
                <a:lnTo>
                  <a:pt x="2219" y="1618"/>
                </a:lnTo>
                <a:lnTo>
                  <a:pt x="22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1"/>
          <p:cNvSpPr/>
          <p:nvPr/>
        </p:nvSpPr>
        <p:spPr>
          <a:xfrm>
            <a:off x="2711006" y="2894673"/>
            <a:ext cx="9010" cy="12222"/>
          </a:xfrm>
          <a:custGeom>
            <a:avLst/>
            <a:gdLst/>
            <a:ahLst/>
            <a:cxnLst/>
            <a:rect l="l" t="t" r="r" b="b"/>
            <a:pathLst>
              <a:path w="648" h="879" extrusionOk="0">
                <a:moveTo>
                  <a:pt x="1" y="1"/>
                </a:moveTo>
                <a:lnTo>
                  <a:pt x="1" y="879"/>
                </a:lnTo>
                <a:lnTo>
                  <a:pt x="93" y="879"/>
                </a:lnTo>
                <a:lnTo>
                  <a:pt x="93" y="463"/>
                </a:lnTo>
                <a:lnTo>
                  <a:pt x="509" y="463"/>
                </a:lnTo>
                <a:lnTo>
                  <a:pt x="509" y="879"/>
                </a:lnTo>
                <a:lnTo>
                  <a:pt x="648" y="879"/>
                </a:lnTo>
                <a:lnTo>
                  <a:pt x="648" y="1"/>
                </a:lnTo>
                <a:lnTo>
                  <a:pt x="509" y="1"/>
                </a:lnTo>
                <a:lnTo>
                  <a:pt x="509" y="370"/>
                </a:lnTo>
                <a:lnTo>
                  <a:pt x="93" y="370"/>
                </a:lnTo>
                <a:lnTo>
                  <a:pt x="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1"/>
          <p:cNvSpPr/>
          <p:nvPr/>
        </p:nvSpPr>
        <p:spPr>
          <a:xfrm>
            <a:off x="2722575" y="2894673"/>
            <a:ext cx="10304" cy="12222"/>
          </a:xfrm>
          <a:custGeom>
            <a:avLst/>
            <a:gdLst/>
            <a:ahLst/>
            <a:cxnLst/>
            <a:rect l="l" t="t" r="r" b="b"/>
            <a:pathLst>
              <a:path w="741" h="879" extrusionOk="0">
                <a:moveTo>
                  <a:pt x="278" y="47"/>
                </a:moveTo>
                <a:cubicBezTo>
                  <a:pt x="509" y="47"/>
                  <a:pt x="602" y="185"/>
                  <a:pt x="602" y="417"/>
                </a:cubicBezTo>
                <a:cubicBezTo>
                  <a:pt x="602" y="648"/>
                  <a:pt x="463" y="786"/>
                  <a:pt x="232" y="786"/>
                </a:cubicBezTo>
                <a:lnTo>
                  <a:pt x="139" y="786"/>
                </a:lnTo>
                <a:lnTo>
                  <a:pt x="139" y="93"/>
                </a:lnTo>
                <a:cubicBezTo>
                  <a:pt x="139" y="93"/>
                  <a:pt x="186" y="47"/>
                  <a:pt x="278" y="47"/>
                </a:cubicBezTo>
                <a:close/>
                <a:moveTo>
                  <a:pt x="1" y="1"/>
                </a:moveTo>
                <a:lnTo>
                  <a:pt x="1" y="879"/>
                </a:lnTo>
                <a:lnTo>
                  <a:pt x="232" y="879"/>
                </a:lnTo>
                <a:cubicBezTo>
                  <a:pt x="371" y="879"/>
                  <a:pt x="509" y="832"/>
                  <a:pt x="602" y="740"/>
                </a:cubicBezTo>
                <a:cubicBezTo>
                  <a:pt x="694" y="648"/>
                  <a:pt x="740" y="555"/>
                  <a:pt x="740" y="417"/>
                </a:cubicBezTo>
                <a:cubicBezTo>
                  <a:pt x="740" y="278"/>
                  <a:pt x="694" y="139"/>
                  <a:pt x="602" y="93"/>
                </a:cubicBezTo>
                <a:cubicBezTo>
                  <a:pt x="555" y="1"/>
                  <a:pt x="417" y="1"/>
                  <a:pt x="2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1"/>
          <p:cNvSpPr/>
          <p:nvPr/>
        </p:nvSpPr>
        <p:spPr>
          <a:xfrm>
            <a:off x="2782353" y="2885676"/>
            <a:ext cx="71347" cy="56566"/>
          </a:xfrm>
          <a:custGeom>
            <a:avLst/>
            <a:gdLst/>
            <a:ahLst/>
            <a:cxnLst/>
            <a:rect l="l" t="t" r="r" b="b"/>
            <a:pathLst>
              <a:path w="5131" h="4068" extrusionOk="0">
                <a:moveTo>
                  <a:pt x="4483" y="324"/>
                </a:moveTo>
                <a:cubicBezTo>
                  <a:pt x="4668" y="324"/>
                  <a:pt x="4807" y="463"/>
                  <a:pt x="4807" y="694"/>
                </a:cubicBezTo>
                <a:lnTo>
                  <a:pt x="4807" y="3421"/>
                </a:lnTo>
                <a:cubicBezTo>
                  <a:pt x="4807" y="3605"/>
                  <a:pt x="4668" y="3744"/>
                  <a:pt x="4483" y="3744"/>
                </a:cubicBezTo>
                <a:lnTo>
                  <a:pt x="647" y="3744"/>
                </a:lnTo>
                <a:cubicBezTo>
                  <a:pt x="462" y="3744"/>
                  <a:pt x="324" y="3605"/>
                  <a:pt x="324" y="3421"/>
                </a:cubicBezTo>
                <a:lnTo>
                  <a:pt x="324" y="694"/>
                </a:lnTo>
                <a:cubicBezTo>
                  <a:pt x="324" y="463"/>
                  <a:pt x="462" y="324"/>
                  <a:pt x="647" y="324"/>
                </a:cubicBezTo>
                <a:close/>
                <a:moveTo>
                  <a:pt x="647" y="1"/>
                </a:moveTo>
                <a:cubicBezTo>
                  <a:pt x="277" y="1"/>
                  <a:pt x="0" y="324"/>
                  <a:pt x="0" y="694"/>
                </a:cubicBezTo>
                <a:lnTo>
                  <a:pt x="0" y="3421"/>
                </a:lnTo>
                <a:cubicBezTo>
                  <a:pt x="0" y="3744"/>
                  <a:pt x="277" y="4068"/>
                  <a:pt x="647" y="4068"/>
                </a:cubicBezTo>
                <a:lnTo>
                  <a:pt x="4483" y="4068"/>
                </a:lnTo>
                <a:cubicBezTo>
                  <a:pt x="4853" y="4068"/>
                  <a:pt x="5130" y="3744"/>
                  <a:pt x="5130" y="3421"/>
                </a:cubicBezTo>
                <a:lnTo>
                  <a:pt x="5130" y="694"/>
                </a:lnTo>
                <a:cubicBezTo>
                  <a:pt x="5130" y="324"/>
                  <a:pt x="4853" y="1"/>
                  <a:pt x="4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1"/>
          <p:cNvSpPr/>
          <p:nvPr/>
        </p:nvSpPr>
        <p:spPr>
          <a:xfrm>
            <a:off x="2820911" y="2913959"/>
            <a:ext cx="22498" cy="17353"/>
          </a:xfrm>
          <a:custGeom>
            <a:avLst/>
            <a:gdLst/>
            <a:ahLst/>
            <a:cxnLst/>
            <a:rect l="l" t="t" r="r" b="b"/>
            <a:pathLst>
              <a:path w="1618" h="1248" extrusionOk="0">
                <a:moveTo>
                  <a:pt x="185" y="0"/>
                </a:moveTo>
                <a:cubicBezTo>
                  <a:pt x="93" y="0"/>
                  <a:pt x="0" y="93"/>
                  <a:pt x="0" y="185"/>
                </a:cubicBezTo>
                <a:lnTo>
                  <a:pt x="0" y="1109"/>
                </a:lnTo>
                <a:cubicBezTo>
                  <a:pt x="0" y="1202"/>
                  <a:pt x="93" y="1248"/>
                  <a:pt x="185" y="1248"/>
                </a:cubicBezTo>
                <a:lnTo>
                  <a:pt x="1433" y="1248"/>
                </a:lnTo>
                <a:cubicBezTo>
                  <a:pt x="1525" y="1248"/>
                  <a:pt x="1618" y="1202"/>
                  <a:pt x="1618" y="1109"/>
                </a:cubicBezTo>
                <a:lnTo>
                  <a:pt x="1618" y="185"/>
                </a:lnTo>
                <a:cubicBezTo>
                  <a:pt x="1618" y="93"/>
                  <a:pt x="1525" y="0"/>
                  <a:pt x="1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1"/>
          <p:cNvSpPr/>
          <p:nvPr/>
        </p:nvSpPr>
        <p:spPr>
          <a:xfrm>
            <a:off x="3020768" y="2885676"/>
            <a:ext cx="72000" cy="56566"/>
          </a:xfrm>
          <a:custGeom>
            <a:avLst/>
            <a:gdLst/>
            <a:ahLst/>
            <a:cxnLst/>
            <a:rect l="l" t="t" r="r" b="b"/>
            <a:pathLst>
              <a:path w="5178" h="4068" extrusionOk="0">
                <a:moveTo>
                  <a:pt x="694" y="1"/>
                </a:moveTo>
                <a:cubicBezTo>
                  <a:pt x="324" y="1"/>
                  <a:pt x="1" y="324"/>
                  <a:pt x="1" y="694"/>
                </a:cubicBezTo>
                <a:lnTo>
                  <a:pt x="324" y="694"/>
                </a:lnTo>
                <a:cubicBezTo>
                  <a:pt x="324" y="463"/>
                  <a:pt x="463" y="324"/>
                  <a:pt x="694" y="324"/>
                </a:cubicBezTo>
                <a:lnTo>
                  <a:pt x="4484" y="324"/>
                </a:lnTo>
                <a:cubicBezTo>
                  <a:pt x="4669" y="324"/>
                  <a:pt x="4854" y="463"/>
                  <a:pt x="4854" y="694"/>
                </a:cubicBezTo>
                <a:lnTo>
                  <a:pt x="4854" y="3421"/>
                </a:lnTo>
                <a:cubicBezTo>
                  <a:pt x="4854" y="3605"/>
                  <a:pt x="4669" y="3744"/>
                  <a:pt x="4484" y="3744"/>
                </a:cubicBezTo>
                <a:lnTo>
                  <a:pt x="3559" y="3744"/>
                </a:lnTo>
                <a:lnTo>
                  <a:pt x="3559" y="4068"/>
                </a:lnTo>
                <a:lnTo>
                  <a:pt x="4484" y="4068"/>
                </a:lnTo>
                <a:cubicBezTo>
                  <a:pt x="4854" y="4068"/>
                  <a:pt x="5177" y="3744"/>
                  <a:pt x="5177" y="3421"/>
                </a:cubicBezTo>
                <a:lnTo>
                  <a:pt x="5177" y="694"/>
                </a:lnTo>
                <a:cubicBezTo>
                  <a:pt x="5177" y="324"/>
                  <a:pt x="4854" y="1"/>
                  <a:pt x="44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1"/>
          <p:cNvSpPr/>
          <p:nvPr/>
        </p:nvSpPr>
        <p:spPr>
          <a:xfrm>
            <a:off x="3020768" y="2899818"/>
            <a:ext cx="41785" cy="41785"/>
          </a:xfrm>
          <a:custGeom>
            <a:avLst/>
            <a:gdLst/>
            <a:ahLst/>
            <a:cxnLst/>
            <a:rect l="l" t="t" r="r" b="b"/>
            <a:pathLst>
              <a:path w="3005" h="3005" extrusionOk="0">
                <a:moveTo>
                  <a:pt x="1" y="0"/>
                </a:moveTo>
                <a:lnTo>
                  <a:pt x="1" y="416"/>
                </a:lnTo>
                <a:cubicBezTo>
                  <a:pt x="1387" y="416"/>
                  <a:pt x="2543" y="1572"/>
                  <a:pt x="2543" y="3004"/>
                </a:cubicBezTo>
                <a:lnTo>
                  <a:pt x="3005" y="3004"/>
                </a:lnTo>
                <a:cubicBezTo>
                  <a:pt x="3005" y="1341"/>
                  <a:pt x="166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1"/>
          <p:cNvSpPr/>
          <p:nvPr/>
        </p:nvSpPr>
        <p:spPr>
          <a:xfrm>
            <a:off x="3020768" y="2913959"/>
            <a:ext cx="27657" cy="27643"/>
          </a:xfrm>
          <a:custGeom>
            <a:avLst/>
            <a:gdLst/>
            <a:ahLst/>
            <a:cxnLst/>
            <a:rect l="l" t="t" r="r" b="b"/>
            <a:pathLst>
              <a:path w="1989" h="1988" extrusionOk="0">
                <a:moveTo>
                  <a:pt x="1" y="0"/>
                </a:moveTo>
                <a:lnTo>
                  <a:pt x="1" y="416"/>
                </a:lnTo>
                <a:cubicBezTo>
                  <a:pt x="833" y="416"/>
                  <a:pt x="1526" y="1109"/>
                  <a:pt x="1526" y="1987"/>
                </a:cubicBezTo>
                <a:lnTo>
                  <a:pt x="1988" y="1987"/>
                </a:lnTo>
                <a:cubicBezTo>
                  <a:pt x="1988" y="878"/>
                  <a:pt x="111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1"/>
          <p:cNvSpPr/>
          <p:nvPr/>
        </p:nvSpPr>
        <p:spPr>
          <a:xfrm>
            <a:off x="3020768" y="2929380"/>
            <a:ext cx="11583" cy="12222"/>
          </a:xfrm>
          <a:custGeom>
            <a:avLst/>
            <a:gdLst/>
            <a:ahLst/>
            <a:cxnLst/>
            <a:rect l="l" t="t" r="r" b="b"/>
            <a:pathLst>
              <a:path w="833" h="879" extrusionOk="0">
                <a:moveTo>
                  <a:pt x="1" y="0"/>
                </a:moveTo>
                <a:lnTo>
                  <a:pt x="1" y="878"/>
                </a:lnTo>
                <a:lnTo>
                  <a:pt x="833" y="878"/>
                </a:lnTo>
                <a:cubicBezTo>
                  <a:pt x="833" y="416"/>
                  <a:pt x="46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1"/>
          <p:cNvSpPr/>
          <p:nvPr/>
        </p:nvSpPr>
        <p:spPr>
          <a:xfrm>
            <a:off x="3139016" y="2885037"/>
            <a:ext cx="25724" cy="25710"/>
          </a:xfrm>
          <a:custGeom>
            <a:avLst/>
            <a:gdLst/>
            <a:ahLst/>
            <a:cxnLst/>
            <a:rect l="l" t="t" r="r" b="b"/>
            <a:pathLst>
              <a:path w="1850" h="1849" extrusionOk="0">
                <a:moveTo>
                  <a:pt x="232" y="0"/>
                </a:moveTo>
                <a:cubicBezTo>
                  <a:pt x="93" y="0"/>
                  <a:pt x="1" y="93"/>
                  <a:pt x="1" y="231"/>
                </a:cubicBezTo>
                <a:lnTo>
                  <a:pt x="1" y="1572"/>
                </a:lnTo>
                <a:cubicBezTo>
                  <a:pt x="1" y="1710"/>
                  <a:pt x="93" y="1849"/>
                  <a:pt x="232" y="1849"/>
                </a:cubicBezTo>
                <a:cubicBezTo>
                  <a:pt x="370" y="1849"/>
                  <a:pt x="463" y="1710"/>
                  <a:pt x="463" y="1572"/>
                </a:cubicBezTo>
                <a:lnTo>
                  <a:pt x="463" y="462"/>
                </a:lnTo>
                <a:lnTo>
                  <a:pt x="1618" y="462"/>
                </a:lnTo>
                <a:cubicBezTo>
                  <a:pt x="1757" y="462"/>
                  <a:pt x="1849" y="324"/>
                  <a:pt x="1849" y="231"/>
                </a:cubicBezTo>
                <a:cubicBezTo>
                  <a:pt x="1849" y="93"/>
                  <a:pt x="1757"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1"/>
          <p:cNvSpPr/>
          <p:nvPr/>
        </p:nvSpPr>
        <p:spPr>
          <a:xfrm>
            <a:off x="3169871" y="2885037"/>
            <a:ext cx="25710" cy="25710"/>
          </a:xfrm>
          <a:custGeom>
            <a:avLst/>
            <a:gdLst/>
            <a:ahLst/>
            <a:cxnLst/>
            <a:rect l="l" t="t" r="r" b="b"/>
            <a:pathLst>
              <a:path w="1849" h="1849" extrusionOk="0">
                <a:moveTo>
                  <a:pt x="231" y="0"/>
                </a:moveTo>
                <a:cubicBezTo>
                  <a:pt x="93" y="0"/>
                  <a:pt x="0" y="93"/>
                  <a:pt x="0" y="231"/>
                </a:cubicBezTo>
                <a:cubicBezTo>
                  <a:pt x="0" y="324"/>
                  <a:pt x="93" y="462"/>
                  <a:pt x="231" y="462"/>
                </a:cubicBezTo>
                <a:lnTo>
                  <a:pt x="1387" y="462"/>
                </a:lnTo>
                <a:lnTo>
                  <a:pt x="1387" y="1572"/>
                </a:lnTo>
                <a:cubicBezTo>
                  <a:pt x="1387" y="1710"/>
                  <a:pt x="1479" y="1849"/>
                  <a:pt x="1618" y="1849"/>
                </a:cubicBezTo>
                <a:cubicBezTo>
                  <a:pt x="1710" y="1849"/>
                  <a:pt x="1849" y="1710"/>
                  <a:pt x="1849" y="1618"/>
                </a:cubicBezTo>
                <a:lnTo>
                  <a:pt x="1849" y="231"/>
                </a:lnTo>
                <a:cubicBezTo>
                  <a:pt x="1849" y="93"/>
                  <a:pt x="1710"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1"/>
          <p:cNvSpPr/>
          <p:nvPr/>
        </p:nvSpPr>
        <p:spPr>
          <a:xfrm>
            <a:off x="3169871" y="2917811"/>
            <a:ext cx="25710" cy="25724"/>
          </a:xfrm>
          <a:custGeom>
            <a:avLst/>
            <a:gdLst/>
            <a:ahLst/>
            <a:cxnLst/>
            <a:rect l="l" t="t" r="r" b="b"/>
            <a:pathLst>
              <a:path w="1849" h="1850" extrusionOk="0">
                <a:moveTo>
                  <a:pt x="1618" y="0"/>
                </a:moveTo>
                <a:cubicBezTo>
                  <a:pt x="1479" y="0"/>
                  <a:pt x="1387" y="93"/>
                  <a:pt x="1387" y="231"/>
                </a:cubicBezTo>
                <a:lnTo>
                  <a:pt x="1387" y="1341"/>
                </a:lnTo>
                <a:lnTo>
                  <a:pt x="231" y="1341"/>
                </a:lnTo>
                <a:cubicBezTo>
                  <a:pt x="93" y="1341"/>
                  <a:pt x="0" y="1479"/>
                  <a:pt x="0" y="1618"/>
                </a:cubicBezTo>
                <a:cubicBezTo>
                  <a:pt x="0" y="1710"/>
                  <a:pt x="93" y="1849"/>
                  <a:pt x="231" y="1849"/>
                </a:cubicBezTo>
                <a:lnTo>
                  <a:pt x="1618" y="1849"/>
                </a:lnTo>
                <a:cubicBezTo>
                  <a:pt x="1710" y="1849"/>
                  <a:pt x="1849" y="1710"/>
                  <a:pt x="1849" y="1618"/>
                </a:cubicBezTo>
                <a:lnTo>
                  <a:pt x="1849" y="231"/>
                </a:lnTo>
                <a:cubicBezTo>
                  <a:pt x="1849" y="93"/>
                  <a:pt x="1710"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1"/>
          <p:cNvSpPr/>
          <p:nvPr/>
        </p:nvSpPr>
        <p:spPr>
          <a:xfrm>
            <a:off x="3139016" y="2917811"/>
            <a:ext cx="25724" cy="25724"/>
          </a:xfrm>
          <a:custGeom>
            <a:avLst/>
            <a:gdLst/>
            <a:ahLst/>
            <a:cxnLst/>
            <a:rect l="l" t="t" r="r" b="b"/>
            <a:pathLst>
              <a:path w="1850" h="1850" extrusionOk="0">
                <a:moveTo>
                  <a:pt x="232" y="0"/>
                </a:moveTo>
                <a:cubicBezTo>
                  <a:pt x="93" y="0"/>
                  <a:pt x="1" y="93"/>
                  <a:pt x="1" y="231"/>
                </a:cubicBezTo>
                <a:lnTo>
                  <a:pt x="1" y="1618"/>
                </a:lnTo>
                <a:cubicBezTo>
                  <a:pt x="1" y="1710"/>
                  <a:pt x="93" y="1849"/>
                  <a:pt x="232" y="1849"/>
                </a:cubicBezTo>
                <a:lnTo>
                  <a:pt x="1618" y="1849"/>
                </a:lnTo>
                <a:cubicBezTo>
                  <a:pt x="1757" y="1849"/>
                  <a:pt x="1849" y="1710"/>
                  <a:pt x="1849" y="1618"/>
                </a:cubicBezTo>
                <a:cubicBezTo>
                  <a:pt x="1849" y="1479"/>
                  <a:pt x="1757" y="1341"/>
                  <a:pt x="1618" y="1341"/>
                </a:cubicBezTo>
                <a:lnTo>
                  <a:pt x="463" y="1341"/>
                </a:lnTo>
                <a:lnTo>
                  <a:pt x="463" y="231"/>
                </a:lnTo>
                <a:cubicBezTo>
                  <a:pt x="463" y="93"/>
                  <a:pt x="370"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1"/>
          <p:cNvSpPr/>
          <p:nvPr/>
        </p:nvSpPr>
        <p:spPr>
          <a:xfrm>
            <a:off x="1983524" y="3327828"/>
            <a:ext cx="12876" cy="44357"/>
          </a:xfrm>
          <a:custGeom>
            <a:avLst/>
            <a:gdLst/>
            <a:ahLst/>
            <a:cxnLst/>
            <a:rect l="l" t="t" r="r" b="b"/>
            <a:pathLst>
              <a:path w="926" h="3190" extrusionOk="0">
                <a:moveTo>
                  <a:pt x="1" y="0"/>
                </a:moveTo>
                <a:lnTo>
                  <a:pt x="1" y="2866"/>
                </a:lnTo>
                <a:lnTo>
                  <a:pt x="925" y="3189"/>
                </a:lnTo>
                <a:lnTo>
                  <a:pt x="9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1"/>
          <p:cNvSpPr/>
          <p:nvPr/>
        </p:nvSpPr>
        <p:spPr>
          <a:xfrm>
            <a:off x="2000878" y="3305969"/>
            <a:ext cx="48862" cy="66216"/>
          </a:xfrm>
          <a:custGeom>
            <a:avLst/>
            <a:gdLst/>
            <a:ahLst/>
            <a:cxnLst/>
            <a:rect l="l" t="t" r="r" b="b"/>
            <a:pathLst>
              <a:path w="3514" h="4762" extrusionOk="0">
                <a:moveTo>
                  <a:pt x="1202" y="1"/>
                </a:moveTo>
                <a:lnTo>
                  <a:pt x="1" y="1572"/>
                </a:lnTo>
                <a:lnTo>
                  <a:pt x="1" y="4438"/>
                </a:lnTo>
                <a:lnTo>
                  <a:pt x="694" y="4761"/>
                </a:lnTo>
                <a:lnTo>
                  <a:pt x="2774" y="4761"/>
                </a:lnTo>
                <a:lnTo>
                  <a:pt x="3513" y="2635"/>
                </a:lnTo>
                <a:lnTo>
                  <a:pt x="3513" y="1572"/>
                </a:lnTo>
                <a:lnTo>
                  <a:pt x="1757" y="1572"/>
                </a:lnTo>
                <a:lnTo>
                  <a:pt x="1757" y="278"/>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1"/>
          <p:cNvSpPr/>
          <p:nvPr/>
        </p:nvSpPr>
        <p:spPr>
          <a:xfrm>
            <a:off x="2318996" y="3305969"/>
            <a:ext cx="12862" cy="44357"/>
          </a:xfrm>
          <a:custGeom>
            <a:avLst/>
            <a:gdLst/>
            <a:ahLst/>
            <a:cxnLst/>
            <a:rect l="l" t="t" r="r" b="b"/>
            <a:pathLst>
              <a:path w="925" h="3190" extrusionOk="0">
                <a:moveTo>
                  <a:pt x="0" y="1"/>
                </a:moveTo>
                <a:lnTo>
                  <a:pt x="0" y="3190"/>
                </a:lnTo>
                <a:lnTo>
                  <a:pt x="925" y="3190"/>
                </a:lnTo>
                <a:lnTo>
                  <a:pt x="925" y="278"/>
                </a:lnTo>
                <a:lnTo>
                  <a:pt x="0"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1"/>
          <p:cNvSpPr/>
          <p:nvPr/>
        </p:nvSpPr>
        <p:spPr>
          <a:xfrm>
            <a:off x="2266296" y="3305969"/>
            <a:ext cx="48209" cy="66216"/>
          </a:xfrm>
          <a:custGeom>
            <a:avLst/>
            <a:gdLst/>
            <a:ahLst/>
            <a:cxnLst/>
            <a:rect l="l" t="t" r="r" b="b"/>
            <a:pathLst>
              <a:path w="3467" h="4762" extrusionOk="0">
                <a:moveTo>
                  <a:pt x="694" y="1"/>
                </a:moveTo>
                <a:lnTo>
                  <a:pt x="1" y="2081"/>
                </a:lnTo>
                <a:lnTo>
                  <a:pt x="1" y="3190"/>
                </a:lnTo>
                <a:lnTo>
                  <a:pt x="1711" y="3190"/>
                </a:lnTo>
                <a:lnTo>
                  <a:pt x="1711" y="4484"/>
                </a:lnTo>
                <a:lnTo>
                  <a:pt x="1942" y="4761"/>
                </a:lnTo>
                <a:lnTo>
                  <a:pt x="2265" y="4761"/>
                </a:lnTo>
                <a:lnTo>
                  <a:pt x="3467" y="3190"/>
                </a:lnTo>
                <a:lnTo>
                  <a:pt x="3467" y="278"/>
                </a:lnTo>
                <a:lnTo>
                  <a:pt x="2774"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1"/>
          <p:cNvSpPr/>
          <p:nvPr/>
        </p:nvSpPr>
        <p:spPr>
          <a:xfrm>
            <a:off x="2548415" y="3313686"/>
            <a:ext cx="61710" cy="50141"/>
          </a:xfrm>
          <a:custGeom>
            <a:avLst/>
            <a:gdLst/>
            <a:ahLst/>
            <a:cxnLst/>
            <a:rect l="l" t="t" r="r" b="b"/>
            <a:pathLst>
              <a:path w="4438" h="3606" extrusionOk="0">
                <a:moveTo>
                  <a:pt x="2497" y="0"/>
                </a:moveTo>
                <a:lnTo>
                  <a:pt x="2497" y="740"/>
                </a:lnTo>
                <a:cubicBezTo>
                  <a:pt x="2497" y="740"/>
                  <a:pt x="1249" y="1063"/>
                  <a:pt x="648" y="2034"/>
                </a:cubicBezTo>
                <a:cubicBezTo>
                  <a:pt x="509" y="2265"/>
                  <a:pt x="371" y="2542"/>
                  <a:pt x="278" y="2820"/>
                </a:cubicBezTo>
                <a:cubicBezTo>
                  <a:pt x="186" y="2958"/>
                  <a:pt x="140" y="3097"/>
                  <a:pt x="140" y="3236"/>
                </a:cubicBezTo>
                <a:cubicBezTo>
                  <a:pt x="93" y="3328"/>
                  <a:pt x="1" y="3605"/>
                  <a:pt x="1" y="3605"/>
                </a:cubicBezTo>
                <a:cubicBezTo>
                  <a:pt x="602" y="2820"/>
                  <a:pt x="1526" y="2219"/>
                  <a:pt x="2497" y="2034"/>
                </a:cubicBezTo>
                <a:lnTo>
                  <a:pt x="2497" y="2820"/>
                </a:lnTo>
                <a:lnTo>
                  <a:pt x="4438" y="1433"/>
                </a:lnTo>
                <a:lnTo>
                  <a:pt x="2497" y="0"/>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1"/>
          <p:cNvSpPr/>
          <p:nvPr/>
        </p:nvSpPr>
        <p:spPr>
          <a:xfrm>
            <a:off x="2826696" y="3311114"/>
            <a:ext cx="44357" cy="5798"/>
          </a:xfrm>
          <a:custGeom>
            <a:avLst/>
            <a:gdLst/>
            <a:ahLst/>
            <a:cxnLst/>
            <a:rect l="l" t="t" r="r" b="b"/>
            <a:pathLst>
              <a:path w="3190" h="417" extrusionOk="0">
                <a:moveTo>
                  <a:pt x="0" y="0"/>
                </a:moveTo>
                <a:lnTo>
                  <a:pt x="0" y="416"/>
                </a:lnTo>
                <a:lnTo>
                  <a:pt x="3189" y="416"/>
                </a:lnTo>
                <a:lnTo>
                  <a:pt x="3189" y="0"/>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1"/>
          <p:cNvSpPr/>
          <p:nvPr/>
        </p:nvSpPr>
        <p:spPr>
          <a:xfrm>
            <a:off x="2826696" y="3326534"/>
            <a:ext cx="44357" cy="5159"/>
          </a:xfrm>
          <a:custGeom>
            <a:avLst/>
            <a:gdLst/>
            <a:ahLst/>
            <a:cxnLst/>
            <a:rect l="l" t="t" r="r" b="b"/>
            <a:pathLst>
              <a:path w="3190" h="371" extrusionOk="0">
                <a:moveTo>
                  <a:pt x="0" y="1"/>
                </a:moveTo>
                <a:lnTo>
                  <a:pt x="0" y="370"/>
                </a:lnTo>
                <a:lnTo>
                  <a:pt x="3189" y="370"/>
                </a:lnTo>
                <a:lnTo>
                  <a:pt x="3189"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1"/>
          <p:cNvSpPr/>
          <p:nvPr/>
        </p:nvSpPr>
        <p:spPr>
          <a:xfrm>
            <a:off x="2826696" y="3344527"/>
            <a:ext cx="25710" cy="5159"/>
          </a:xfrm>
          <a:custGeom>
            <a:avLst/>
            <a:gdLst/>
            <a:ahLst/>
            <a:cxnLst/>
            <a:rect l="l" t="t" r="r" b="b"/>
            <a:pathLst>
              <a:path w="1849" h="371" extrusionOk="0">
                <a:moveTo>
                  <a:pt x="0" y="1"/>
                </a:moveTo>
                <a:lnTo>
                  <a:pt x="0" y="371"/>
                </a:lnTo>
                <a:lnTo>
                  <a:pt x="1849" y="371"/>
                </a:lnTo>
                <a:lnTo>
                  <a:pt x="1849"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1"/>
          <p:cNvSpPr/>
          <p:nvPr/>
        </p:nvSpPr>
        <p:spPr>
          <a:xfrm>
            <a:off x="2860109" y="3344527"/>
            <a:ext cx="39852" cy="5159"/>
          </a:xfrm>
          <a:custGeom>
            <a:avLst/>
            <a:gdLst/>
            <a:ahLst/>
            <a:cxnLst/>
            <a:rect l="l" t="t" r="r" b="b"/>
            <a:pathLst>
              <a:path w="2866" h="371" extrusionOk="0">
                <a:moveTo>
                  <a:pt x="0" y="1"/>
                </a:moveTo>
                <a:lnTo>
                  <a:pt x="0" y="371"/>
                </a:lnTo>
                <a:lnTo>
                  <a:pt x="2866" y="371"/>
                </a:lnTo>
                <a:lnTo>
                  <a:pt x="2866"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1"/>
          <p:cNvSpPr/>
          <p:nvPr/>
        </p:nvSpPr>
        <p:spPr>
          <a:xfrm>
            <a:off x="2876823" y="3327174"/>
            <a:ext cx="5784" cy="39866"/>
          </a:xfrm>
          <a:custGeom>
            <a:avLst/>
            <a:gdLst/>
            <a:ahLst/>
            <a:cxnLst/>
            <a:rect l="l" t="t" r="r" b="b"/>
            <a:pathLst>
              <a:path w="416" h="2867" extrusionOk="0">
                <a:moveTo>
                  <a:pt x="0" y="1"/>
                </a:moveTo>
                <a:lnTo>
                  <a:pt x="0" y="2866"/>
                </a:lnTo>
                <a:lnTo>
                  <a:pt x="416" y="2866"/>
                </a:lnTo>
                <a:lnTo>
                  <a:pt x="416"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1"/>
          <p:cNvSpPr/>
          <p:nvPr/>
        </p:nvSpPr>
        <p:spPr>
          <a:xfrm>
            <a:off x="3115878" y="3330400"/>
            <a:ext cx="18007" cy="17353"/>
          </a:xfrm>
          <a:custGeom>
            <a:avLst/>
            <a:gdLst/>
            <a:ahLst/>
            <a:cxnLst/>
            <a:rect l="l" t="t" r="r" b="b"/>
            <a:pathLst>
              <a:path w="1295" h="1248" extrusionOk="0">
                <a:moveTo>
                  <a:pt x="648" y="0"/>
                </a:moveTo>
                <a:cubicBezTo>
                  <a:pt x="324" y="0"/>
                  <a:pt x="1" y="277"/>
                  <a:pt x="1" y="601"/>
                </a:cubicBezTo>
                <a:cubicBezTo>
                  <a:pt x="1" y="971"/>
                  <a:pt x="324"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1"/>
          <p:cNvSpPr/>
          <p:nvPr/>
        </p:nvSpPr>
        <p:spPr>
          <a:xfrm>
            <a:off x="3146733" y="3330400"/>
            <a:ext cx="18007" cy="17353"/>
          </a:xfrm>
          <a:custGeom>
            <a:avLst/>
            <a:gdLst/>
            <a:ahLst/>
            <a:cxnLst/>
            <a:rect l="l" t="t" r="r" b="b"/>
            <a:pathLst>
              <a:path w="1295" h="1248" extrusionOk="0">
                <a:moveTo>
                  <a:pt x="647" y="0"/>
                </a:moveTo>
                <a:cubicBezTo>
                  <a:pt x="324" y="0"/>
                  <a:pt x="0" y="277"/>
                  <a:pt x="0" y="601"/>
                </a:cubicBezTo>
                <a:cubicBezTo>
                  <a:pt x="0" y="971"/>
                  <a:pt x="324" y="1248"/>
                  <a:pt x="647" y="1248"/>
                </a:cubicBezTo>
                <a:cubicBezTo>
                  <a:pt x="1017" y="1248"/>
                  <a:pt x="1294" y="971"/>
                  <a:pt x="1294" y="601"/>
                </a:cubicBezTo>
                <a:cubicBezTo>
                  <a:pt x="1294" y="277"/>
                  <a:pt x="1017" y="0"/>
                  <a:pt x="647"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1"/>
          <p:cNvSpPr/>
          <p:nvPr/>
        </p:nvSpPr>
        <p:spPr>
          <a:xfrm>
            <a:off x="3177574" y="3330400"/>
            <a:ext cx="18007" cy="17353"/>
          </a:xfrm>
          <a:custGeom>
            <a:avLst/>
            <a:gdLst/>
            <a:ahLst/>
            <a:cxnLst/>
            <a:rect l="l" t="t" r="r" b="b"/>
            <a:pathLst>
              <a:path w="1295" h="1248" extrusionOk="0">
                <a:moveTo>
                  <a:pt x="648" y="0"/>
                </a:moveTo>
                <a:cubicBezTo>
                  <a:pt x="278" y="0"/>
                  <a:pt x="1" y="277"/>
                  <a:pt x="1" y="601"/>
                </a:cubicBezTo>
                <a:cubicBezTo>
                  <a:pt x="1" y="971"/>
                  <a:pt x="278"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1"/>
          <p:cNvSpPr/>
          <p:nvPr/>
        </p:nvSpPr>
        <p:spPr>
          <a:xfrm>
            <a:off x="338340" y="3522553"/>
            <a:ext cx="2997348" cy="5145"/>
          </a:xfrm>
          <a:custGeom>
            <a:avLst/>
            <a:gdLst/>
            <a:ahLst/>
            <a:cxnLst/>
            <a:rect l="l" t="t" r="r" b="b"/>
            <a:pathLst>
              <a:path w="215559" h="370" extrusionOk="0">
                <a:moveTo>
                  <a:pt x="0" y="0"/>
                </a:moveTo>
                <a:lnTo>
                  <a:pt x="0" y="370"/>
                </a:lnTo>
                <a:lnTo>
                  <a:pt x="215558" y="370"/>
                </a:lnTo>
                <a:lnTo>
                  <a:pt x="2155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1"/>
          <p:cNvSpPr/>
          <p:nvPr/>
        </p:nvSpPr>
        <p:spPr>
          <a:xfrm>
            <a:off x="338340" y="3631805"/>
            <a:ext cx="171602" cy="171602"/>
          </a:xfrm>
          <a:custGeom>
            <a:avLst/>
            <a:gdLst/>
            <a:ahLst/>
            <a:cxnLst/>
            <a:rect l="l" t="t" r="r" b="b"/>
            <a:pathLst>
              <a:path w="12341" h="12341" extrusionOk="0">
                <a:moveTo>
                  <a:pt x="6194" y="0"/>
                </a:moveTo>
                <a:cubicBezTo>
                  <a:pt x="2774" y="0"/>
                  <a:pt x="0" y="2773"/>
                  <a:pt x="0" y="6193"/>
                </a:cubicBezTo>
                <a:cubicBezTo>
                  <a:pt x="0" y="9567"/>
                  <a:pt x="2774" y="12340"/>
                  <a:pt x="6194" y="12340"/>
                </a:cubicBezTo>
                <a:cubicBezTo>
                  <a:pt x="9567" y="12340"/>
                  <a:pt x="12340" y="9567"/>
                  <a:pt x="12340" y="6193"/>
                </a:cubicBezTo>
                <a:cubicBezTo>
                  <a:pt x="12340" y="2773"/>
                  <a:pt x="9567" y="0"/>
                  <a:pt x="6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1"/>
          <p:cNvSpPr/>
          <p:nvPr/>
        </p:nvSpPr>
        <p:spPr>
          <a:xfrm>
            <a:off x="398744" y="3658794"/>
            <a:ext cx="51435" cy="50781"/>
          </a:xfrm>
          <a:custGeom>
            <a:avLst/>
            <a:gdLst/>
            <a:ahLst/>
            <a:cxnLst/>
            <a:rect l="l" t="t" r="r" b="b"/>
            <a:pathLst>
              <a:path w="3699" h="3652" extrusionOk="0">
                <a:moveTo>
                  <a:pt x="1850" y="0"/>
                </a:moveTo>
                <a:cubicBezTo>
                  <a:pt x="833" y="0"/>
                  <a:pt x="1" y="832"/>
                  <a:pt x="1" y="1849"/>
                </a:cubicBezTo>
                <a:cubicBezTo>
                  <a:pt x="1" y="2866"/>
                  <a:pt x="833" y="3651"/>
                  <a:pt x="1850" y="3651"/>
                </a:cubicBezTo>
                <a:cubicBezTo>
                  <a:pt x="2866" y="3651"/>
                  <a:pt x="3698" y="2866"/>
                  <a:pt x="3698" y="1849"/>
                </a:cubicBezTo>
                <a:cubicBezTo>
                  <a:pt x="3698" y="832"/>
                  <a:pt x="2866" y="0"/>
                  <a:pt x="1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1"/>
          <p:cNvSpPr/>
          <p:nvPr/>
        </p:nvSpPr>
        <p:spPr>
          <a:xfrm>
            <a:off x="375620" y="3721770"/>
            <a:ext cx="97043" cy="43078"/>
          </a:xfrm>
          <a:custGeom>
            <a:avLst/>
            <a:gdLst/>
            <a:ahLst/>
            <a:cxnLst/>
            <a:rect l="l" t="t" r="r" b="b"/>
            <a:pathLst>
              <a:path w="6979" h="3098" extrusionOk="0">
                <a:moveTo>
                  <a:pt x="3513" y="0"/>
                </a:moveTo>
                <a:cubicBezTo>
                  <a:pt x="1710" y="0"/>
                  <a:pt x="231" y="1341"/>
                  <a:pt x="0" y="3097"/>
                </a:cubicBezTo>
                <a:lnTo>
                  <a:pt x="6979" y="3097"/>
                </a:lnTo>
                <a:cubicBezTo>
                  <a:pt x="6794" y="1341"/>
                  <a:pt x="5315" y="0"/>
                  <a:pt x="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1"/>
          <p:cNvSpPr/>
          <p:nvPr/>
        </p:nvSpPr>
        <p:spPr>
          <a:xfrm>
            <a:off x="2703303" y="3645932"/>
            <a:ext cx="634958" cy="143333"/>
          </a:xfrm>
          <a:custGeom>
            <a:avLst/>
            <a:gdLst/>
            <a:ahLst/>
            <a:cxnLst/>
            <a:rect l="l" t="t" r="r" b="b"/>
            <a:pathLst>
              <a:path w="45664" h="10308" extrusionOk="0">
                <a:moveTo>
                  <a:pt x="878" y="1"/>
                </a:moveTo>
                <a:cubicBezTo>
                  <a:pt x="370" y="1"/>
                  <a:pt x="0" y="417"/>
                  <a:pt x="0" y="925"/>
                </a:cubicBezTo>
                <a:lnTo>
                  <a:pt x="0" y="9383"/>
                </a:lnTo>
                <a:cubicBezTo>
                  <a:pt x="0" y="9891"/>
                  <a:pt x="370" y="10307"/>
                  <a:pt x="878" y="10307"/>
                </a:cubicBezTo>
                <a:lnTo>
                  <a:pt x="44739" y="10307"/>
                </a:lnTo>
                <a:cubicBezTo>
                  <a:pt x="45247" y="10307"/>
                  <a:pt x="45663" y="9891"/>
                  <a:pt x="45663" y="9383"/>
                </a:cubicBezTo>
                <a:lnTo>
                  <a:pt x="45663" y="925"/>
                </a:lnTo>
                <a:cubicBezTo>
                  <a:pt x="45663" y="417"/>
                  <a:pt x="45247" y="1"/>
                  <a:pt x="4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1"/>
          <p:cNvSpPr/>
          <p:nvPr/>
        </p:nvSpPr>
        <p:spPr>
          <a:xfrm>
            <a:off x="1883269" y="3412648"/>
            <a:ext cx="266072" cy="5798"/>
          </a:xfrm>
          <a:custGeom>
            <a:avLst/>
            <a:gdLst/>
            <a:ahLst/>
            <a:cxnLst/>
            <a:rect l="l" t="t" r="r" b="b"/>
            <a:pathLst>
              <a:path w="19135" h="417" extrusionOk="0">
                <a:moveTo>
                  <a:pt x="1" y="1"/>
                </a:moveTo>
                <a:lnTo>
                  <a:pt x="1" y="417"/>
                </a:lnTo>
                <a:lnTo>
                  <a:pt x="19135" y="417"/>
                </a:lnTo>
                <a:lnTo>
                  <a:pt x="191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1"/>
          <p:cNvSpPr/>
          <p:nvPr/>
        </p:nvSpPr>
        <p:spPr>
          <a:xfrm>
            <a:off x="2166041" y="3412648"/>
            <a:ext cx="266072" cy="5798"/>
          </a:xfrm>
          <a:custGeom>
            <a:avLst/>
            <a:gdLst/>
            <a:ahLst/>
            <a:cxnLst/>
            <a:rect l="l" t="t" r="r" b="b"/>
            <a:pathLst>
              <a:path w="19135" h="417" extrusionOk="0">
                <a:moveTo>
                  <a:pt x="1" y="1"/>
                </a:moveTo>
                <a:lnTo>
                  <a:pt x="1" y="417"/>
                </a:lnTo>
                <a:lnTo>
                  <a:pt x="19135" y="417"/>
                </a:lnTo>
                <a:lnTo>
                  <a:pt x="19135"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1"/>
          <p:cNvSpPr/>
          <p:nvPr/>
        </p:nvSpPr>
        <p:spPr>
          <a:xfrm>
            <a:off x="1529179" y="1829173"/>
            <a:ext cx="520561" cy="520561"/>
          </a:xfrm>
          <a:custGeom>
            <a:avLst/>
            <a:gdLst/>
            <a:ahLst/>
            <a:cxnLst/>
            <a:rect l="l" t="t" r="r" b="b"/>
            <a:pathLst>
              <a:path w="37437" h="37437" extrusionOk="0">
                <a:moveTo>
                  <a:pt x="18718" y="0"/>
                </a:moveTo>
                <a:cubicBezTo>
                  <a:pt x="8366" y="0"/>
                  <a:pt x="0" y="8366"/>
                  <a:pt x="0" y="18719"/>
                </a:cubicBezTo>
                <a:cubicBezTo>
                  <a:pt x="0" y="29071"/>
                  <a:pt x="8366" y="37437"/>
                  <a:pt x="18718" y="37437"/>
                </a:cubicBezTo>
                <a:cubicBezTo>
                  <a:pt x="29071" y="37437"/>
                  <a:pt x="37436" y="29071"/>
                  <a:pt x="37436" y="18719"/>
                </a:cubicBezTo>
                <a:cubicBezTo>
                  <a:pt x="37436" y="8366"/>
                  <a:pt x="29071" y="0"/>
                  <a:pt x="18718" y="0"/>
                </a:cubicBezTo>
                <a:close/>
              </a:path>
            </a:pathLst>
          </a:custGeom>
          <a:solidFill>
            <a:srgbClr val="1B1464">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1"/>
          <p:cNvSpPr/>
          <p:nvPr/>
        </p:nvSpPr>
        <p:spPr>
          <a:xfrm>
            <a:off x="1701407" y="1972478"/>
            <a:ext cx="234577" cy="234591"/>
          </a:xfrm>
          <a:custGeom>
            <a:avLst/>
            <a:gdLst/>
            <a:ahLst/>
            <a:cxnLst/>
            <a:rect l="l" t="t" r="r" b="b"/>
            <a:pathLst>
              <a:path w="16870" h="16871" extrusionOk="0">
                <a:moveTo>
                  <a:pt x="1" y="1"/>
                </a:moveTo>
                <a:lnTo>
                  <a:pt x="1" y="16870"/>
                </a:lnTo>
                <a:lnTo>
                  <a:pt x="16870" y="841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1"/>
          <p:cNvSpPr txBox="1"/>
          <p:nvPr/>
        </p:nvSpPr>
        <p:spPr>
          <a:xfrm>
            <a:off x="2658086" y="3581241"/>
            <a:ext cx="725400" cy="23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 b="1">
                <a:solidFill>
                  <a:schemeClr val="dk1"/>
                </a:solidFill>
                <a:latin typeface="Anaheim"/>
                <a:ea typeface="Anaheim"/>
                <a:cs typeface="Anaheim"/>
                <a:sym typeface="Anaheim"/>
              </a:rPr>
              <a:t>SUBSCRIBE 2.0 M</a:t>
            </a:r>
            <a:endParaRPr sz="600" b="1">
              <a:solidFill>
                <a:schemeClr val="dk1"/>
              </a:solidFill>
              <a:latin typeface="Anaheim"/>
              <a:ea typeface="Anaheim"/>
              <a:cs typeface="Anaheim"/>
              <a:sym typeface="Anaheim"/>
            </a:endParaRPr>
          </a:p>
        </p:txBody>
      </p:sp>
      <p:sp>
        <p:nvSpPr>
          <p:cNvPr id="586" name="Google Shape;586;p41"/>
          <p:cNvSpPr txBox="1"/>
          <p:nvPr/>
        </p:nvSpPr>
        <p:spPr>
          <a:xfrm>
            <a:off x="265735" y="3107853"/>
            <a:ext cx="1510855"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500" b="1" dirty="0">
                <a:solidFill>
                  <a:schemeClr val="dk1"/>
                </a:solidFill>
                <a:latin typeface="Anaheim"/>
                <a:ea typeface="Anaheim"/>
                <a:cs typeface="Anaheim"/>
                <a:sym typeface="Anaheim"/>
              </a:rPr>
              <a:t>Indian Number Plate Recognition System</a:t>
            </a:r>
            <a:endParaRPr sz="500" b="1" dirty="0">
              <a:solidFill>
                <a:schemeClr val="dk1"/>
              </a:solidFill>
              <a:latin typeface="Anaheim"/>
              <a:ea typeface="Anaheim"/>
              <a:cs typeface="Anaheim"/>
              <a:sym typeface="Anaheim"/>
            </a:endParaRPr>
          </a:p>
        </p:txBody>
      </p:sp>
      <p:sp>
        <p:nvSpPr>
          <p:cNvPr id="587" name="Google Shape;587;p41"/>
          <p:cNvSpPr txBox="1"/>
          <p:nvPr/>
        </p:nvSpPr>
        <p:spPr>
          <a:xfrm>
            <a:off x="265736" y="3238753"/>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
                <a:solidFill>
                  <a:srgbClr val="1B1450"/>
                </a:solidFill>
                <a:latin typeface="Anaheim"/>
                <a:ea typeface="Anaheim"/>
                <a:cs typeface="Anaheim"/>
                <a:sym typeface="Anaheim"/>
              </a:rPr>
              <a:t>300 views</a:t>
            </a:r>
            <a:endParaRPr sz="500">
              <a:solidFill>
                <a:srgbClr val="1B1450"/>
              </a:solidFill>
              <a:latin typeface="Anaheim"/>
              <a:ea typeface="Anaheim"/>
              <a:cs typeface="Anaheim"/>
              <a:sym typeface="Anaheim"/>
            </a:endParaRPr>
          </a:p>
        </p:txBody>
      </p:sp>
      <p:sp>
        <p:nvSpPr>
          <p:cNvPr id="588" name="Google Shape;588;p41"/>
          <p:cNvSpPr txBox="1"/>
          <p:nvPr/>
        </p:nvSpPr>
        <p:spPr>
          <a:xfrm>
            <a:off x="265736" y="2970941"/>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 b="1" dirty="0">
                <a:solidFill>
                  <a:srgbClr val="1B1450"/>
                </a:solidFill>
                <a:latin typeface="Anaheim"/>
                <a:ea typeface="Anaheim"/>
                <a:cs typeface="Anaheim"/>
                <a:sym typeface="Anaheim"/>
              </a:rPr>
              <a:t>#</a:t>
            </a:r>
            <a:r>
              <a:rPr lang="en-IN" sz="400" b="1" dirty="0">
                <a:solidFill>
                  <a:srgbClr val="1B1450"/>
                </a:solidFill>
                <a:latin typeface="Anaheim"/>
                <a:ea typeface="Anaheim"/>
                <a:cs typeface="Anaheim"/>
                <a:sym typeface="Anaheim"/>
              </a:rPr>
              <a:t>Indian Number Plate Recognition System</a:t>
            </a:r>
            <a:endParaRPr sz="400" b="1" dirty="0">
              <a:solidFill>
                <a:srgbClr val="1B1450"/>
              </a:solidFill>
              <a:latin typeface="Anaheim"/>
              <a:ea typeface="Anaheim"/>
              <a:cs typeface="Anaheim"/>
              <a:sym typeface="Anaheim"/>
            </a:endParaRPr>
          </a:p>
        </p:txBody>
      </p:sp>
      <p:sp>
        <p:nvSpPr>
          <p:cNvPr id="589" name="Google Shape;589;p41"/>
          <p:cNvSpPr txBox="1"/>
          <p:nvPr/>
        </p:nvSpPr>
        <p:spPr>
          <a:xfrm>
            <a:off x="472661" y="3554653"/>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500" b="1" dirty="0">
                <a:solidFill>
                  <a:schemeClr val="dk1"/>
                </a:solidFill>
                <a:latin typeface="Anaheim"/>
                <a:ea typeface="Anaheim"/>
                <a:cs typeface="Anaheim"/>
                <a:sym typeface="Anaheim"/>
              </a:rPr>
              <a:t>Number Plate Detection</a:t>
            </a:r>
            <a:endParaRPr sz="500" b="1" dirty="0">
              <a:solidFill>
                <a:schemeClr val="dk1"/>
              </a:solidFill>
              <a:latin typeface="Anaheim"/>
              <a:ea typeface="Anaheim"/>
              <a:cs typeface="Anaheim"/>
              <a:sym typeface="Anaheim"/>
            </a:endParaRPr>
          </a:p>
          <a:p>
            <a:pPr marL="0" lvl="0" indent="0" algn="l" rtl="0">
              <a:spcBef>
                <a:spcPts val="0"/>
              </a:spcBef>
              <a:spcAft>
                <a:spcPts val="0"/>
              </a:spcAft>
              <a:buNone/>
            </a:pPr>
            <a:r>
              <a:rPr lang="en" sz="500" dirty="0">
                <a:solidFill>
                  <a:schemeClr val="dk1"/>
                </a:solidFill>
                <a:latin typeface="Anaheim"/>
                <a:ea typeface="Anaheim"/>
                <a:cs typeface="Anaheim"/>
                <a:sym typeface="Anaheim"/>
              </a:rPr>
              <a:t>Team - 14</a:t>
            </a:r>
            <a:endParaRPr sz="500" dirty="0">
              <a:solidFill>
                <a:schemeClr val="dk1"/>
              </a:solidFill>
              <a:latin typeface="Anaheim"/>
              <a:ea typeface="Anaheim"/>
              <a:cs typeface="Anaheim"/>
              <a:sym typeface="Anaheim"/>
            </a:endParaRPr>
          </a:p>
        </p:txBody>
      </p:sp>
      <p:sp>
        <p:nvSpPr>
          <p:cNvPr id="590" name="Google Shape;590;p41"/>
          <p:cNvSpPr txBox="1"/>
          <p:nvPr/>
        </p:nvSpPr>
        <p:spPr>
          <a:xfrm>
            <a:off x="892861" y="2791203"/>
            <a:ext cx="544200" cy="17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 b="1">
                <a:solidFill>
                  <a:schemeClr val="lt1"/>
                </a:solidFill>
                <a:latin typeface="Anaheim"/>
                <a:ea typeface="Anaheim"/>
                <a:cs typeface="Anaheim"/>
                <a:sym typeface="Anaheim"/>
              </a:rPr>
              <a:t>0:50 / 2:50</a:t>
            </a:r>
            <a:endParaRPr sz="400" b="1">
              <a:solidFill>
                <a:schemeClr val="lt1"/>
              </a:solidFill>
              <a:latin typeface="Anaheim"/>
              <a:ea typeface="Anaheim"/>
              <a:cs typeface="Anaheim"/>
              <a:sym typeface="Anaheim"/>
            </a:endParaRPr>
          </a:p>
        </p:txBody>
      </p:sp>
      <p:pic>
        <p:nvPicPr>
          <p:cNvPr id="3" name="My Movie 3">
            <a:hlinkClick r:id="" action="ppaction://media"/>
            <a:extLst>
              <a:ext uri="{FF2B5EF4-FFF2-40B4-BE49-F238E27FC236}">
                <a16:creationId xmlns:a16="http://schemas.microsoft.com/office/drawing/2014/main" id="{ED6ED8D2-C926-E54C-7034-F0BA9823CE0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71427" y="1327840"/>
            <a:ext cx="2930316" cy="1455631"/>
          </a:xfrm>
          <a:prstGeom prst="rect">
            <a:avLst/>
          </a:prstGeom>
        </p:spPr>
      </p:pic>
      <p:pic>
        <p:nvPicPr>
          <p:cNvPr id="5" name="Picture 4">
            <a:extLst>
              <a:ext uri="{FF2B5EF4-FFF2-40B4-BE49-F238E27FC236}">
                <a16:creationId xmlns:a16="http://schemas.microsoft.com/office/drawing/2014/main" id="{88C346C1-EC72-70A8-2EE2-5CCBAB8364CC}"/>
              </a:ext>
            </a:extLst>
          </p:cNvPr>
          <p:cNvPicPr>
            <a:picLocks noChangeAspect="1"/>
          </p:cNvPicPr>
          <p:nvPr/>
        </p:nvPicPr>
        <p:blipFill>
          <a:blip r:embed="rId6"/>
          <a:stretch>
            <a:fillRect/>
          </a:stretch>
        </p:blipFill>
        <p:spPr>
          <a:xfrm>
            <a:off x="5451896" y="3815841"/>
            <a:ext cx="1981200" cy="635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41"/>
          <p:cNvSpPr txBox="1">
            <a:spLocks noGrp="1"/>
          </p:cNvSpPr>
          <p:nvPr>
            <p:ph type="subTitle" idx="1"/>
          </p:nvPr>
        </p:nvSpPr>
        <p:spPr>
          <a:xfrm flipH="1">
            <a:off x="3897929" y="2274797"/>
            <a:ext cx="5089134" cy="14556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IN" dirty="0"/>
              <a:t>Number plate de-skewing, Skew is the amount of rotation necessary to return an image to horizontal and vertical alignment. Skew is measured in degrees.</a:t>
            </a:r>
          </a:p>
          <a:p>
            <a:pPr marL="0" lvl="0" indent="0" algn="just" rtl="0">
              <a:spcBef>
                <a:spcPts val="0"/>
              </a:spcBef>
              <a:spcAft>
                <a:spcPts val="0"/>
              </a:spcAft>
              <a:buNone/>
            </a:pPr>
            <a:endParaRPr lang="en-IN" dirty="0"/>
          </a:p>
          <a:p>
            <a:pPr marL="0" lvl="0" indent="0" algn="just" rtl="0">
              <a:spcBef>
                <a:spcPts val="0"/>
              </a:spcBef>
              <a:spcAft>
                <a:spcPts val="0"/>
              </a:spcAft>
              <a:buNone/>
            </a:pPr>
            <a:r>
              <a:rPr lang="en-IN" dirty="0"/>
              <a:t>Pre-process region of interest, Python-tesseract is an optical character recognition (OCR) tool for python. That is, it will recognize and “read” the text embedded in images.</a:t>
            </a:r>
            <a:endParaRPr dirty="0"/>
          </a:p>
          <a:p>
            <a:pPr marL="0" lvl="0" indent="0" algn="just" rtl="0">
              <a:spcBef>
                <a:spcPts val="0"/>
              </a:spcBef>
              <a:spcAft>
                <a:spcPts val="0"/>
              </a:spcAft>
              <a:buNone/>
            </a:pPr>
            <a:endParaRPr dirty="0"/>
          </a:p>
        </p:txBody>
      </p:sp>
      <p:sp>
        <p:nvSpPr>
          <p:cNvPr id="532" name="Google Shape;532;p41"/>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Number plate Recognition</a:t>
            </a:r>
            <a:endParaRPr dirty="0"/>
          </a:p>
        </p:txBody>
      </p:sp>
      <p:sp>
        <p:nvSpPr>
          <p:cNvPr id="533" name="Google Shape;533;p41"/>
          <p:cNvSpPr/>
          <p:nvPr/>
        </p:nvSpPr>
        <p:spPr>
          <a:xfrm>
            <a:off x="241937" y="1196789"/>
            <a:ext cx="3177932" cy="2749922"/>
          </a:xfrm>
          <a:custGeom>
            <a:avLst/>
            <a:gdLst/>
            <a:ahLst/>
            <a:cxnLst/>
            <a:rect l="l" t="t" r="r" b="b"/>
            <a:pathLst>
              <a:path w="228546" h="197765" extrusionOk="0">
                <a:moveTo>
                  <a:pt x="1" y="0"/>
                </a:moveTo>
                <a:lnTo>
                  <a:pt x="1" y="197765"/>
                </a:lnTo>
                <a:lnTo>
                  <a:pt x="228546" y="197765"/>
                </a:lnTo>
                <a:lnTo>
                  <a:pt x="2285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1"/>
          <p:cNvSpPr/>
          <p:nvPr/>
        </p:nvSpPr>
        <p:spPr>
          <a:xfrm rot="10800000" flipH="1">
            <a:off x="340111" y="2321328"/>
            <a:ext cx="2995500" cy="669000"/>
          </a:xfrm>
          <a:prstGeom prst="rect">
            <a:avLst/>
          </a:prstGeom>
          <a:gradFill>
            <a:gsLst>
              <a:gs pos="0">
                <a:schemeClr val="dk1"/>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1"/>
          <p:cNvSpPr/>
          <p:nvPr/>
        </p:nvSpPr>
        <p:spPr>
          <a:xfrm>
            <a:off x="426387" y="2822047"/>
            <a:ext cx="2821895" cy="14795"/>
          </a:xfrm>
          <a:custGeom>
            <a:avLst/>
            <a:gdLst/>
            <a:ahLst/>
            <a:cxnLst/>
            <a:rect l="l" t="t" r="r" b="b"/>
            <a:pathLst>
              <a:path w="202941" h="1064" extrusionOk="0">
                <a:moveTo>
                  <a:pt x="0" y="1"/>
                </a:moveTo>
                <a:lnTo>
                  <a:pt x="0" y="1064"/>
                </a:lnTo>
                <a:lnTo>
                  <a:pt x="202941" y="1064"/>
                </a:lnTo>
                <a:lnTo>
                  <a:pt x="202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1"/>
          <p:cNvSpPr/>
          <p:nvPr/>
        </p:nvSpPr>
        <p:spPr>
          <a:xfrm>
            <a:off x="426387" y="2822047"/>
            <a:ext cx="1431840" cy="14795"/>
          </a:xfrm>
          <a:custGeom>
            <a:avLst/>
            <a:gdLst/>
            <a:ahLst/>
            <a:cxnLst/>
            <a:rect l="l" t="t" r="r" b="b"/>
            <a:pathLst>
              <a:path w="102973" h="1064" extrusionOk="0">
                <a:moveTo>
                  <a:pt x="0" y="1"/>
                </a:moveTo>
                <a:lnTo>
                  <a:pt x="0" y="1064"/>
                </a:lnTo>
                <a:lnTo>
                  <a:pt x="102973" y="1064"/>
                </a:lnTo>
                <a:lnTo>
                  <a:pt x="10297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1"/>
          <p:cNvSpPr/>
          <p:nvPr/>
        </p:nvSpPr>
        <p:spPr>
          <a:xfrm>
            <a:off x="479087" y="2890182"/>
            <a:ext cx="47569" cy="47569"/>
          </a:xfrm>
          <a:custGeom>
            <a:avLst/>
            <a:gdLst/>
            <a:ahLst/>
            <a:cxnLst/>
            <a:rect l="l" t="t" r="r" b="b"/>
            <a:pathLst>
              <a:path w="3421" h="3421" extrusionOk="0">
                <a:moveTo>
                  <a:pt x="0" y="0"/>
                </a:moveTo>
                <a:lnTo>
                  <a:pt x="0" y="3420"/>
                </a:lnTo>
                <a:lnTo>
                  <a:pt x="3420" y="171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1"/>
          <p:cNvSpPr/>
          <p:nvPr/>
        </p:nvSpPr>
        <p:spPr>
          <a:xfrm>
            <a:off x="587045" y="2896606"/>
            <a:ext cx="34721" cy="34707"/>
          </a:xfrm>
          <a:custGeom>
            <a:avLst/>
            <a:gdLst/>
            <a:ahLst/>
            <a:cxnLst/>
            <a:rect l="l" t="t" r="r" b="b"/>
            <a:pathLst>
              <a:path w="2497" h="2496" extrusionOk="0">
                <a:moveTo>
                  <a:pt x="1" y="0"/>
                </a:moveTo>
                <a:lnTo>
                  <a:pt x="1" y="2496"/>
                </a:lnTo>
                <a:lnTo>
                  <a:pt x="2496" y="124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1"/>
          <p:cNvSpPr/>
          <p:nvPr/>
        </p:nvSpPr>
        <p:spPr>
          <a:xfrm>
            <a:off x="623671" y="2896606"/>
            <a:ext cx="4519" cy="34707"/>
          </a:xfrm>
          <a:custGeom>
            <a:avLst/>
            <a:gdLst/>
            <a:ahLst/>
            <a:cxnLst/>
            <a:rect l="l" t="t" r="r" b="b"/>
            <a:pathLst>
              <a:path w="325" h="2496" extrusionOk="0">
                <a:moveTo>
                  <a:pt x="1" y="0"/>
                </a:moveTo>
                <a:lnTo>
                  <a:pt x="1" y="2496"/>
                </a:lnTo>
                <a:lnTo>
                  <a:pt x="324" y="2496"/>
                </a:lnTo>
                <a:lnTo>
                  <a:pt x="3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1"/>
          <p:cNvSpPr/>
          <p:nvPr/>
        </p:nvSpPr>
        <p:spPr>
          <a:xfrm>
            <a:off x="688579" y="2887609"/>
            <a:ext cx="36014" cy="53353"/>
          </a:xfrm>
          <a:custGeom>
            <a:avLst/>
            <a:gdLst/>
            <a:ahLst/>
            <a:cxnLst/>
            <a:rect l="l" t="t" r="r" b="b"/>
            <a:pathLst>
              <a:path w="2590" h="3837" extrusionOk="0">
                <a:moveTo>
                  <a:pt x="2589" y="0"/>
                </a:moveTo>
                <a:lnTo>
                  <a:pt x="1" y="1895"/>
                </a:lnTo>
                <a:lnTo>
                  <a:pt x="2589" y="3836"/>
                </a:lnTo>
                <a:lnTo>
                  <a:pt x="25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1"/>
          <p:cNvSpPr/>
          <p:nvPr/>
        </p:nvSpPr>
        <p:spPr>
          <a:xfrm>
            <a:off x="688579" y="2901097"/>
            <a:ext cx="18021" cy="26364"/>
          </a:xfrm>
          <a:custGeom>
            <a:avLst/>
            <a:gdLst/>
            <a:ahLst/>
            <a:cxnLst/>
            <a:rect l="l" t="t" r="r" b="b"/>
            <a:pathLst>
              <a:path w="1296" h="1896" extrusionOk="0">
                <a:moveTo>
                  <a:pt x="1" y="1"/>
                </a:moveTo>
                <a:lnTo>
                  <a:pt x="1" y="1896"/>
                </a:lnTo>
                <a:lnTo>
                  <a:pt x="1295" y="1896"/>
                </a:lnTo>
                <a:lnTo>
                  <a:pt x="12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1"/>
          <p:cNvSpPr/>
          <p:nvPr/>
        </p:nvSpPr>
        <p:spPr>
          <a:xfrm>
            <a:off x="730364" y="2888888"/>
            <a:ext cx="20579" cy="50781"/>
          </a:xfrm>
          <a:custGeom>
            <a:avLst/>
            <a:gdLst/>
            <a:ahLst/>
            <a:cxnLst/>
            <a:rect l="l" t="t" r="r" b="b"/>
            <a:pathLst>
              <a:path w="1480" h="3652" extrusionOk="0">
                <a:moveTo>
                  <a:pt x="0" y="1"/>
                </a:moveTo>
                <a:lnTo>
                  <a:pt x="0" y="370"/>
                </a:lnTo>
                <a:cubicBezTo>
                  <a:pt x="601" y="555"/>
                  <a:pt x="1063" y="1110"/>
                  <a:pt x="1063" y="1803"/>
                </a:cubicBezTo>
                <a:cubicBezTo>
                  <a:pt x="1063" y="2496"/>
                  <a:pt x="601" y="3051"/>
                  <a:pt x="0" y="3236"/>
                </a:cubicBezTo>
                <a:lnTo>
                  <a:pt x="0" y="3652"/>
                </a:lnTo>
                <a:cubicBezTo>
                  <a:pt x="832" y="3467"/>
                  <a:pt x="1479" y="2681"/>
                  <a:pt x="1479" y="1803"/>
                </a:cubicBezTo>
                <a:cubicBezTo>
                  <a:pt x="1479" y="925"/>
                  <a:pt x="832" y="13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1"/>
          <p:cNvSpPr/>
          <p:nvPr/>
        </p:nvSpPr>
        <p:spPr>
          <a:xfrm>
            <a:off x="730364" y="2901097"/>
            <a:ext cx="10290" cy="25724"/>
          </a:xfrm>
          <a:custGeom>
            <a:avLst/>
            <a:gdLst/>
            <a:ahLst/>
            <a:cxnLst/>
            <a:rect l="l" t="t" r="r" b="b"/>
            <a:pathLst>
              <a:path w="740" h="1850" extrusionOk="0">
                <a:moveTo>
                  <a:pt x="0" y="1"/>
                </a:moveTo>
                <a:lnTo>
                  <a:pt x="0" y="1849"/>
                </a:lnTo>
                <a:cubicBezTo>
                  <a:pt x="416" y="1757"/>
                  <a:pt x="740" y="1387"/>
                  <a:pt x="740" y="925"/>
                </a:cubicBezTo>
                <a:cubicBezTo>
                  <a:pt x="740" y="463"/>
                  <a:pt x="416" y="9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1"/>
          <p:cNvSpPr/>
          <p:nvPr/>
        </p:nvSpPr>
        <p:spPr>
          <a:xfrm>
            <a:off x="763138" y="2908175"/>
            <a:ext cx="149103" cy="11583"/>
          </a:xfrm>
          <a:custGeom>
            <a:avLst/>
            <a:gdLst/>
            <a:ahLst/>
            <a:cxnLst/>
            <a:rect l="l" t="t" r="r" b="b"/>
            <a:pathLst>
              <a:path w="10723" h="833" extrusionOk="0">
                <a:moveTo>
                  <a:pt x="0" y="0"/>
                </a:moveTo>
                <a:lnTo>
                  <a:pt x="0" y="832"/>
                </a:lnTo>
                <a:lnTo>
                  <a:pt x="10723" y="832"/>
                </a:lnTo>
                <a:lnTo>
                  <a:pt x="107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1"/>
          <p:cNvSpPr/>
          <p:nvPr/>
        </p:nvSpPr>
        <p:spPr>
          <a:xfrm>
            <a:off x="895514" y="2897245"/>
            <a:ext cx="33442" cy="33428"/>
          </a:xfrm>
          <a:custGeom>
            <a:avLst/>
            <a:gdLst/>
            <a:ahLst/>
            <a:cxnLst/>
            <a:rect l="l" t="t" r="r" b="b"/>
            <a:pathLst>
              <a:path w="2405" h="2404" extrusionOk="0">
                <a:moveTo>
                  <a:pt x="1203" y="0"/>
                </a:moveTo>
                <a:cubicBezTo>
                  <a:pt x="556" y="0"/>
                  <a:pt x="1" y="555"/>
                  <a:pt x="1" y="1202"/>
                </a:cubicBezTo>
                <a:cubicBezTo>
                  <a:pt x="1" y="1849"/>
                  <a:pt x="556" y="2404"/>
                  <a:pt x="1203" y="2404"/>
                </a:cubicBezTo>
                <a:cubicBezTo>
                  <a:pt x="1896" y="2404"/>
                  <a:pt x="2404" y="1849"/>
                  <a:pt x="2404" y="1202"/>
                </a:cubicBezTo>
                <a:cubicBezTo>
                  <a:pt x="2404" y="555"/>
                  <a:pt x="1896" y="0"/>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1"/>
          <p:cNvSpPr/>
          <p:nvPr/>
        </p:nvSpPr>
        <p:spPr>
          <a:xfrm>
            <a:off x="2563196" y="2888249"/>
            <a:ext cx="67495" cy="52060"/>
          </a:xfrm>
          <a:custGeom>
            <a:avLst/>
            <a:gdLst/>
            <a:ahLst/>
            <a:cxnLst/>
            <a:rect l="l" t="t" r="r" b="b"/>
            <a:pathLst>
              <a:path w="4854" h="3744" extrusionOk="0">
                <a:moveTo>
                  <a:pt x="1249" y="1664"/>
                </a:moveTo>
                <a:lnTo>
                  <a:pt x="1249" y="2080"/>
                </a:lnTo>
                <a:lnTo>
                  <a:pt x="463" y="2080"/>
                </a:lnTo>
                <a:lnTo>
                  <a:pt x="463" y="1664"/>
                </a:lnTo>
                <a:close/>
                <a:moveTo>
                  <a:pt x="4253" y="1664"/>
                </a:moveTo>
                <a:lnTo>
                  <a:pt x="4253" y="2080"/>
                </a:lnTo>
                <a:lnTo>
                  <a:pt x="1757" y="2080"/>
                </a:lnTo>
                <a:lnTo>
                  <a:pt x="1757" y="1664"/>
                </a:lnTo>
                <a:close/>
                <a:moveTo>
                  <a:pt x="3005" y="2542"/>
                </a:moveTo>
                <a:lnTo>
                  <a:pt x="3005" y="2958"/>
                </a:lnTo>
                <a:lnTo>
                  <a:pt x="509" y="2958"/>
                </a:lnTo>
                <a:lnTo>
                  <a:pt x="509" y="2542"/>
                </a:lnTo>
                <a:close/>
                <a:moveTo>
                  <a:pt x="4299" y="2542"/>
                </a:moveTo>
                <a:lnTo>
                  <a:pt x="4299" y="2958"/>
                </a:lnTo>
                <a:lnTo>
                  <a:pt x="3513" y="2958"/>
                </a:lnTo>
                <a:lnTo>
                  <a:pt x="3513" y="2542"/>
                </a:lnTo>
                <a:close/>
                <a:moveTo>
                  <a:pt x="509" y="0"/>
                </a:moveTo>
                <a:cubicBezTo>
                  <a:pt x="232" y="0"/>
                  <a:pt x="1" y="231"/>
                  <a:pt x="1" y="509"/>
                </a:cubicBezTo>
                <a:lnTo>
                  <a:pt x="1" y="3236"/>
                </a:lnTo>
                <a:cubicBezTo>
                  <a:pt x="1" y="3513"/>
                  <a:pt x="232" y="3744"/>
                  <a:pt x="509" y="3744"/>
                </a:cubicBezTo>
                <a:lnTo>
                  <a:pt x="4345" y="3744"/>
                </a:lnTo>
                <a:cubicBezTo>
                  <a:pt x="4623" y="3744"/>
                  <a:pt x="4854" y="3513"/>
                  <a:pt x="4854" y="3236"/>
                </a:cubicBezTo>
                <a:lnTo>
                  <a:pt x="4854" y="509"/>
                </a:lnTo>
                <a:cubicBezTo>
                  <a:pt x="4854" y="185"/>
                  <a:pt x="4623" y="0"/>
                  <a:pt x="4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1"/>
          <p:cNvSpPr/>
          <p:nvPr/>
        </p:nvSpPr>
        <p:spPr>
          <a:xfrm>
            <a:off x="2900601" y="2890821"/>
            <a:ext cx="73265" cy="46276"/>
          </a:xfrm>
          <a:custGeom>
            <a:avLst/>
            <a:gdLst/>
            <a:ahLst/>
            <a:cxnLst/>
            <a:rect l="l" t="t" r="r" b="b"/>
            <a:pathLst>
              <a:path w="5269" h="3328" extrusionOk="0">
                <a:moveTo>
                  <a:pt x="4807" y="462"/>
                </a:moveTo>
                <a:lnTo>
                  <a:pt x="4807" y="2866"/>
                </a:lnTo>
                <a:lnTo>
                  <a:pt x="462" y="2866"/>
                </a:lnTo>
                <a:lnTo>
                  <a:pt x="462" y="462"/>
                </a:lnTo>
                <a:close/>
                <a:moveTo>
                  <a:pt x="231" y="0"/>
                </a:moveTo>
                <a:cubicBezTo>
                  <a:pt x="92" y="0"/>
                  <a:pt x="0" y="93"/>
                  <a:pt x="0" y="231"/>
                </a:cubicBezTo>
                <a:lnTo>
                  <a:pt x="0" y="3097"/>
                </a:lnTo>
                <a:cubicBezTo>
                  <a:pt x="0" y="3235"/>
                  <a:pt x="92" y="3328"/>
                  <a:pt x="231" y="3328"/>
                </a:cubicBezTo>
                <a:lnTo>
                  <a:pt x="5038" y="3328"/>
                </a:lnTo>
                <a:cubicBezTo>
                  <a:pt x="5176" y="3328"/>
                  <a:pt x="5269" y="3235"/>
                  <a:pt x="5269" y="3097"/>
                </a:cubicBezTo>
                <a:lnTo>
                  <a:pt x="5269" y="231"/>
                </a:lnTo>
                <a:cubicBezTo>
                  <a:pt x="5269" y="93"/>
                  <a:pt x="5176" y="0"/>
                  <a:pt x="50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1"/>
          <p:cNvSpPr/>
          <p:nvPr/>
        </p:nvSpPr>
        <p:spPr>
          <a:xfrm>
            <a:off x="2676953" y="2888888"/>
            <a:ext cx="48209" cy="50141"/>
          </a:xfrm>
          <a:custGeom>
            <a:avLst/>
            <a:gdLst/>
            <a:ahLst/>
            <a:cxnLst/>
            <a:rect l="l" t="t" r="r" b="b"/>
            <a:pathLst>
              <a:path w="3467" h="3606" extrusionOk="0">
                <a:moveTo>
                  <a:pt x="1757" y="1110"/>
                </a:moveTo>
                <a:cubicBezTo>
                  <a:pt x="2126" y="1110"/>
                  <a:pt x="2404" y="1433"/>
                  <a:pt x="2404" y="1803"/>
                </a:cubicBezTo>
                <a:cubicBezTo>
                  <a:pt x="2404" y="2173"/>
                  <a:pt x="2126" y="2496"/>
                  <a:pt x="1757" y="2496"/>
                </a:cubicBezTo>
                <a:cubicBezTo>
                  <a:pt x="1341" y="2496"/>
                  <a:pt x="1063" y="2173"/>
                  <a:pt x="1063" y="1803"/>
                </a:cubicBezTo>
                <a:cubicBezTo>
                  <a:pt x="1063" y="1433"/>
                  <a:pt x="1341" y="1110"/>
                  <a:pt x="1757" y="1110"/>
                </a:cubicBezTo>
                <a:close/>
                <a:moveTo>
                  <a:pt x="1248" y="1"/>
                </a:moveTo>
                <a:lnTo>
                  <a:pt x="1202" y="740"/>
                </a:lnTo>
                <a:lnTo>
                  <a:pt x="555" y="370"/>
                </a:lnTo>
                <a:lnTo>
                  <a:pt x="0" y="1156"/>
                </a:lnTo>
                <a:lnTo>
                  <a:pt x="740" y="1803"/>
                </a:lnTo>
                <a:lnTo>
                  <a:pt x="0" y="2450"/>
                </a:lnTo>
                <a:lnTo>
                  <a:pt x="555" y="3236"/>
                </a:lnTo>
                <a:lnTo>
                  <a:pt x="1202" y="2866"/>
                </a:lnTo>
                <a:lnTo>
                  <a:pt x="1248" y="3606"/>
                </a:lnTo>
                <a:lnTo>
                  <a:pt x="2219" y="3606"/>
                </a:lnTo>
                <a:lnTo>
                  <a:pt x="2311" y="2866"/>
                </a:lnTo>
                <a:lnTo>
                  <a:pt x="2912" y="3236"/>
                </a:lnTo>
                <a:lnTo>
                  <a:pt x="3467" y="2450"/>
                </a:lnTo>
                <a:lnTo>
                  <a:pt x="2727" y="1803"/>
                </a:lnTo>
                <a:lnTo>
                  <a:pt x="3467" y="1156"/>
                </a:lnTo>
                <a:lnTo>
                  <a:pt x="2912" y="370"/>
                </a:lnTo>
                <a:lnTo>
                  <a:pt x="2311" y="740"/>
                </a:lnTo>
                <a:lnTo>
                  <a:pt x="22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1"/>
          <p:cNvSpPr/>
          <p:nvPr/>
        </p:nvSpPr>
        <p:spPr>
          <a:xfrm>
            <a:off x="2704582" y="2888888"/>
            <a:ext cx="30869" cy="22512"/>
          </a:xfrm>
          <a:custGeom>
            <a:avLst/>
            <a:gdLst/>
            <a:ahLst/>
            <a:cxnLst/>
            <a:rect l="l" t="t" r="r" b="b"/>
            <a:pathLst>
              <a:path w="2220" h="1619" extrusionOk="0">
                <a:moveTo>
                  <a:pt x="1" y="1"/>
                </a:moveTo>
                <a:lnTo>
                  <a:pt x="1" y="1618"/>
                </a:lnTo>
                <a:lnTo>
                  <a:pt x="2219" y="1618"/>
                </a:lnTo>
                <a:lnTo>
                  <a:pt x="22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1"/>
          <p:cNvSpPr/>
          <p:nvPr/>
        </p:nvSpPr>
        <p:spPr>
          <a:xfrm>
            <a:off x="2711006" y="2894673"/>
            <a:ext cx="9010" cy="12222"/>
          </a:xfrm>
          <a:custGeom>
            <a:avLst/>
            <a:gdLst/>
            <a:ahLst/>
            <a:cxnLst/>
            <a:rect l="l" t="t" r="r" b="b"/>
            <a:pathLst>
              <a:path w="648" h="879" extrusionOk="0">
                <a:moveTo>
                  <a:pt x="1" y="1"/>
                </a:moveTo>
                <a:lnTo>
                  <a:pt x="1" y="879"/>
                </a:lnTo>
                <a:lnTo>
                  <a:pt x="93" y="879"/>
                </a:lnTo>
                <a:lnTo>
                  <a:pt x="93" y="463"/>
                </a:lnTo>
                <a:lnTo>
                  <a:pt x="509" y="463"/>
                </a:lnTo>
                <a:lnTo>
                  <a:pt x="509" y="879"/>
                </a:lnTo>
                <a:lnTo>
                  <a:pt x="648" y="879"/>
                </a:lnTo>
                <a:lnTo>
                  <a:pt x="648" y="1"/>
                </a:lnTo>
                <a:lnTo>
                  <a:pt x="509" y="1"/>
                </a:lnTo>
                <a:lnTo>
                  <a:pt x="509" y="370"/>
                </a:lnTo>
                <a:lnTo>
                  <a:pt x="93" y="370"/>
                </a:lnTo>
                <a:lnTo>
                  <a:pt x="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1"/>
          <p:cNvSpPr/>
          <p:nvPr/>
        </p:nvSpPr>
        <p:spPr>
          <a:xfrm>
            <a:off x="2722575" y="2894673"/>
            <a:ext cx="10304" cy="12222"/>
          </a:xfrm>
          <a:custGeom>
            <a:avLst/>
            <a:gdLst/>
            <a:ahLst/>
            <a:cxnLst/>
            <a:rect l="l" t="t" r="r" b="b"/>
            <a:pathLst>
              <a:path w="741" h="879" extrusionOk="0">
                <a:moveTo>
                  <a:pt x="278" y="47"/>
                </a:moveTo>
                <a:cubicBezTo>
                  <a:pt x="509" y="47"/>
                  <a:pt x="602" y="185"/>
                  <a:pt x="602" y="417"/>
                </a:cubicBezTo>
                <a:cubicBezTo>
                  <a:pt x="602" y="648"/>
                  <a:pt x="463" y="786"/>
                  <a:pt x="232" y="786"/>
                </a:cubicBezTo>
                <a:lnTo>
                  <a:pt x="139" y="786"/>
                </a:lnTo>
                <a:lnTo>
                  <a:pt x="139" y="93"/>
                </a:lnTo>
                <a:cubicBezTo>
                  <a:pt x="139" y="93"/>
                  <a:pt x="186" y="47"/>
                  <a:pt x="278" y="47"/>
                </a:cubicBezTo>
                <a:close/>
                <a:moveTo>
                  <a:pt x="1" y="1"/>
                </a:moveTo>
                <a:lnTo>
                  <a:pt x="1" y="879"/>
                </a:lnTo>
                <a:lnTo>
                  <a:pt x="232" y="879"/>
                </a:lnTo>
                <a:cubicBezTo>
                  <a:pt x="371" y="879"/>
                  <a:pt x="509" y="832"/>
                  <a:pt x="602" y="740"/>
                </a:cubicBezTo>
                <a:cubicBezTo>
                  <a:pt x="694" y="648"/>
                  <a:pt x="740" y="555"/>
                  <a:pt x="740" y="417"/>
                </a:cubicBezTo>
                <a:cubicBezTo>
                  <a:pt x="740" y="278"/>
                  <a:pt x="694" y="139"/>
                  <a:pt x="602" y="93"/>
                </a:cubicBezTo>
                <a:cubicBezTo>
                  <a:pt x="555" y="1"/>
                  <a:pt x="417" y="1"/>
                  <a:pt x="2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1"/>
          <p:cNvSpPr/>
          <p:nvPr/>
        </p:nvSpPr>
        <p:spPr>
          <a:xfrm>
            <a:off x="2782353" y="2885676"/>
            <a:ext cx="71347" cy="56566"/>
          </a:xfrm>
          <a:custGeom>
            <a:avLst/>
            <a:gdLst/>
            <a:ahLst/>
            <a:cxnLst/>
            <a:rect l="l" t="t" r="r" b="b"/>
            <a:pathLst>
              <a:path w="5131" h="4068" extrusionOk="0">
                <a:moveTo>
                  <a:pt x="4483" y="324"/>
                </a:moveTo>
                <a:cubicBezTo>
                  <a:pt x="4668" y="324"/>
                  <a:pt x="4807" y="463"/>
                  <a:pt x="4807" y="694"/>
                </a:cubicBezTo>
                <a:lnTo>
                  <a:pt x="4807" y="3421"/>
                </a:lnTo>
                <a:cubicBezTo>
                  <a:pt x="4807" y="3605"/>
                  <a:pt x="4668" y="3744"/>
                  <a:pt x="4483" y="3744"/>
                </a:cubicBezTo>
                <a:lnTo>
                  <a:pt x="647" y="3744"/>
                </a:lnTo>
                <a:cubicBezTo>
                  <a:pt x="462" y="3744"/>
                  <a:pt x="324" y="3605"/>
                  <a:pt x="324" y="3421"/>
                </a:cubicBezTo>
                <a:lnTo>
                  <a:pt x="324" y="694"/>
                </a:lnTo>
                <a:cubicBezTo>
                  <a:pt x="324" y="463"/>
                  <a:pt x="462" y="324"/>
                  <a:pt x="647" y="324"/>
                </a:cubicBezTo>
                <a:close/>
                <a:moveTo>
                  <a:pt x="647" y="1"/>
                </a:moveTo>
                <a:cubicBezTo>
                  <a:pt x="277" y="1"/>
                  <a:pt x="0" y="324"/>
                  <a:pt x="0" y="694"/>
                </a:cubicBezTo>
                <a:lnTo>
                  <a:pt x="0" y="3421"/>
                </a:lnTo>
                <a:cubicBezTo>
                  <a:pt x="0" y="3744"/>
                  <a:pt x="277" y="4068"/>
                  <a:pt x="647" y="4068"/>
                </a:cubicBezTo>
                <a:lnTo>
                  <a:pt x="4483" y="4068"/>
                </a:lnTo>
                <a:cubicBezTo>
                  <a:pt x="4853" y="4068"/>
                  <a:pt x="5130" y="3744"/>
                  <a:pt x="5130" y="3421"/>
                </a:cubicBezTo>
                <a:lnTo>
                  <a:pt x="5130" y="694"/>
                </a:lnTo>
                <a:cubicBezTo>
                  <a:pt x="5130" y="324"/>
                  <a:pt x="4853" y="1"/>
                  <a:pt x="4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1"/>
          <p:cNvSpPr/>
          <p:nvPr/>
        </p:nvSpPr>
        <p:spPr>
          <a:xfrm>
            <a:off x="2820911" y="2913959"/>
            <a:ext cx="22498" cy="17353"/>
          </a:xfrm>
          <a:custGeom>
            <a:avLst/>
            <a:gdLst/>
            <a:ahLst/>
            <a:cxnLst/>
            <a:rect l="l" t="t" r="r" b="b"/>
            <a:pathLst>
              <a:path w="1618" h="1248" extrusionOk="0">
                <a:moveTo>
                  <a:pt x="185" y="0"/>
                </a:moveTo>
                <a:cubicBezTo>
                  <a:pt x="93" y="0"/>
                  <a:pt x="0" y="93"/>
                  <a:pt x="0" y="185"/>
                </a:cubicBezTo>
                <a:lnTo>
                  <a:pt x="0" y="1109"/>
                </a:lnTo>
                <a:cubicBezTo>
                  <a:pt x="0" y="1202"/>
                  <a:pt x="93" y="1248"/>
                  <a:pt x="185" y="1248"/>
                </a:cubicBezTo>
                <a:lnTo>
                  <a:pt x="1433" y="1248"/>
                </a:lnTo>
                <a:cubicBezTo>
                  <a:pt x="1525" y="1248"/>
                  <a:pt x="1618" y="1202"/>
                  <a:pt x="1618" y="1109"/>
                </a:cubicBezTo>
                <a:lnTo>
                  <a:pt x="1618" y="185"/>
                </a:lnTo>
                <a:cubicBezTo>
                  <a:pt x="1618" y="93"/>
                  <a:pt x="1525" y="0"/>
                  <a:pt x="1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1"/>
          <p:cNvSpPr/>
          <p:nvPr/>
        </p:nvSpPr>
        <p:spPr>
          <a:xfrm>
            <a:off x="3020768" y="2885676"/>
            <a:ext cx="72000" cy="56566"/>
          </a:xfrm>
          <a:custGeom>
            <a:avLst/>
            <a:gdLst/>
            <a:ahLst/>
            <a:cxnLst/>
            <a:rect l="l" t="t" r="r" b="b"/>
            <a:pathLst>
              <a:path w="5178" h="4068" extrusionOk="0">
                <a:moveTo>
                  <a:pt x="694" y="1"/>
                </a:moveTo>
                <a:cubicBezTo>
                  <a:pt x="324" y="1"/>
                  <a:pt x="1" y="324"/>
                  <a:pt x="1" y="694"/>
                </a:cubicBezTo>
                <a:lnTo>
                  <a:pt x="324" y="694"/>
                </a:lnTo>
                <a:cubicBezTo>
                  <a:pt x="324" y="463"/>
                  <a:pt x="463" y="324"/>
                  <a:pt x="694" y="324"/>
                </a:cubicBezTo>
                <a:lnTo>
                  <a:pt x="4484" y="324"/>
                </a:lnTo>
                <a:cubicBezTo>
                  <a:pt x="4669" y="324"/>
                  <a:pt x="4854" y="463"/>
                  <a:pt x="4854" y="694"/>
                </a:cubicBezTo>
                <a:lnTo>
                  <a:pt x="4854" y="3421"/>
                </a:lnTo>
                <a:cubicBezTo>
                  <a:pt x="4854" y="3605"/>
                  <a:pt x="4669" y="3744"/>
                  <a:pt x="4484" y="3744"/>
                </a:cubicBezTo>
                <a:lnTo>
                  <a:pt x="3559" y="3744"/>
                </a:lnTo>
                <a:lnTo>
                  <a:pt x="3559" y="4068"/>
                </a:lnTo>
                <a:lnTo>
                  <a:pt x="4484" y="4068"/>
                </a:lnTo>
                <a:cubicBezTo>
                  <a:pt x="4854" y="4068"/>
                  <a:pt x="5177" y="3744"/>
                  <a:pt x="5177" y="3421"/>
                </a:cubicBezTo>
                <a:lnTo>
                  <a:pt x="5177" y="694"/>
                </a:lnTo>
                <a:cubicBezTo>
                  <a:pt x="5177" y="324"/>
                  <a:pt x="4854" y="1"/>
                  <a:pt x="44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1"/>
          <p:cNvSpPr/>
          <p:nvPr/>
        </p:nvSpPr>
        <p:spPr>
          <a:xfrm>
            <a:off x="3020768" y="2899818"/>
            <a:ext cx="41785" cy="41785"/>
          </a:xfrm>
          <a:custGeom>
            <a:avLst/>
            <a:gdLst/>
            <a:ahLst/>
            <a:cxnLst/>
            <a:rect l="l" t="t" r="r" b="b"/>
            <a:pathLst>
              <a:path w="3005" h="3005" extrusionOk="0">
                <a:moveTo>
                  <a:pt x="1" y="0"/>
                </a:moveTo>
                <a:lnTo>
                  <a:pt x="1" y="416"/>
                </a:lnTo>
                <a:cubicBezTo>
                  <a:pt x="1387" y="416"/>
                  <a:pt x="2543" y="1572"/>
                  <a:pt x="2543" y="3004"/>
                </a:cubicBezTo>
                <a:lnTo>
                  <a:pt x="3005" y="3004"/>
                </a:lnTo>
                <a:cubicBezTo>
                  <a:pt x="3005" y="1341"/>
                  <a:pt x="166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1"/>
          <p:cNvSpPr/>
          <p:nvPr/>
        </p:nvSpPr>
        <p:spPr>
          <a:xfrm>
            <a:off x="3020768" y="2913959"/>
            <a:ext cx="27657" cy="27643"/>
          </a:xfrm>
          <a:custGeom>
            <a:avLst/>
            <a:gdLst/>
            <a:ahLst/>
            <a:cxnLst/>
            <a:rect l="l" t="t" r="r" b="b"/>
            <a:pathLst>
              <a:path w="1989" h="1988" extrusionOk="0">
                <a:moveTo>
                  <a:pt x="1" y="0"/>
                </a:moveTo>
                <a:lnTo>
                  <a:pt x="1" y="416"/>
                </a:lnTo>
                <a:cubicBezTo>
                  <a:pt x="833" y="416"/>
                  <a:pt x="1526" y="1109"/>
                  <a:pt x="1526" y="1987"/>
                </a:cubicBezTo>
                <a:lnTo>
                  <a:pt x="1988" y="1987"/>
                </a:lnTo>
                <a:cubicBezTo>
                  <a:pt x="1988" y="878"/>
                  <a:pt x="111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1"/>
          <p:cNvSpPr/>
          <p:nvPr/>
        </p:nvSpPr>
        <p:spPr>
          <a:xfrm>
            <a:off x="3020768" y="2929380"/>
            <a:ext cx="11583" cy="12222"/>
          </a:xfrm>
          <a:custGeom>
            <a:avLst/>
            <a:gdLst/>
            <a:ahLst/>
            <a:cxnLst/>
            <a:rect l="l" t="t" r="r" b="b"/>
            <a:pathLst>
              <a:path w="833" h="879" extrusionOk="0">
                <a:moveTo>
                  <a:pt x="1" y="0"/>
                </a:moveTo>
                <a:lnTo>
                  <a:pt x="1" y="878"/>
                </a:lnTo>
                <a:lnTo>
                  <a:pt x="833" y="878"/>
                </a:lnTo>
                <a:cubicBezTo>
                  <a:pt x="833" y="416"/>
                  <a:pt x="46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1"/>
          <p:cNvSpPr/>
          <p:nvPr/>
        </p:nvSpPr>
        <p:spPr>
          <a:xfrm>
            <a:off x="3139016" y="2885037"/>
            <a:ext cx="25724" cy="25710"/>
          </a:xfrm>
          <a:custGeom>
            <a:avLst/>
            <a:gdLst/>
            <a:ahLst/>
            <a:cxnLst/>
            <a:rect l="l" t="t" r="r" b="b"/>
            <a:pathLst>
              <a:path w="1850" h="1849" extrusionOk="0">
                <a:moveTo>
                  <a:pt x="232" y="0"/>
                </a:moveTo>
                <a:cubicBezTo>
                  <a:pt x="93" y="0"/>
                  <a:pt x="1" y="93"/>
                  <a:pt x="1" y="231"/>
                </a:cubicBezTo>
                <a:lnTo>
                  <a:pt x="1" y="1572"/>
                </a:lnTo>
                <a:cubicBezTo>
                  <a:pt x="1" y="1710"/>
                  <a:pt x="93" y="1849"/>
                  <a:pt x="232" y="1849"/>
                </a:cubicBezTo>
                <a:cubicBezTo>
                  <a:pt x="370" y="1849"/>
                  <a:pt x="463" y="1710"/>
                  <a:pt x="463" y="1572"/>
                </a:cubicBezTo>
                <a:lnTo>
                  <a:pt x="463" y="462"/>
                </a:lnTo>
                <a:lnTo>
                  <a:pt x="1618" y="462"/>
                </a:lnTo>
                <a:cubicBezTo>
                  <a:pt x="1757" y="462"/>
                  <a:pt x="1849" y="324"/>
                  <a:pt x="1849" y="231"/>
                </a:cubicBezTo>
                <a:cubicBezTo>
                  <a:pt x="1849" y="93"/>
                  <a:pt x="1757"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1"/>
          <p:cNvSpPr/>
          <p:nvPr/>
        </p:nvSpPr>
        <p:spPr>
          <a:xfrm>
            <a:off x="3169871" y="2885037"/>
            <a:ext cx="25710" cy="25710"/>
          </a:xfrm>
          <a:custGeom>
            <a:avLst/>
            <a:gdLst/>
            <a:ahLst/>
            <a:cxnLst/>
            <a:rect l="l" t="t" r="r" b="b"/>
            <a:pathLst>
              <a:path w="1849" h="1849" extrusionOk="0">
                <a:moveTo>
                  <a:pt x="231" y="0"/>
                </a:moveTo>
                <a:cubicBezTo>
                  <a:pt x="93" y="0"/>
                  <a:pt x="0" y="93"/>
                  <a:pt x="0" y="231"/>
                </a:cubicBezTo>
                <a:cubicBezTo>
                  <a:pt x="0" y="324"/>
                  <a:pt x="93" y="462"/>
                  <a:pt x="231" y="462"/>
                </a:cubicBezTo>
                <a:lnTo>
                  <a:pt x="1387" y="462"/>
                </a:lnTo>
                <a:lnTo>
                  <a:pt x="1387" y="1572"/>
                </a:lnTo>
                <a:cubicBezTo>
                  <a:pt x="1387" y="1710"/>
                  <a:pt x="1479" y="1849"/>
                  <a:pt x="1618" y="1849"/>
                </a:cubicBezTo>
                <a:cubicBezTo>
                  <a:pt x="1710" y="1849"/>
                  <a:pt x="1849" y="1710"/>
                  <a:pt x="1849" y="1618"/>
                </a:cubicBezTo>
                <a:lnTo>
                  <a:pt x="1849" y="231"/>
                </a:lnTo>
                <a:cubicBezTo>
                  <a:pt x="1849" y="93"/>
                  <a:pt x="1710"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1"/>
          <p:cNvSpPr/>
          <p:nvPr/>
        </p:nvSpPr>
        <p:spPr>
          <a:xfrm>
            <a:off x="3169871" y="2917811"/>
            <a:ext cx="25710" cy="25724"/>
          </a:xfrm>
          <a:custGeom>
            <a:avLst/>
            <a:gdLst/>
            <a:ahLst/>
            <a:cxnLst/>
            <a:rect l="l" t="t" r="r" b="b"/>
            <a:pathLst>
              <a:path w="1849" h="1850" extrusionOk="0">
                <a:moveTo>
                  <a:pt x="1618" y="0"/>
                </a:moveTo>
                <a:cubicBezTo>
                  <a:pt x="1479" y="0"/>
                  <a:pt x="1387" y="93"/>
                  <a:pt x="1387" y="231"/>
                </a:cubicBezTo>
                <a:lnTo>
                  <a:pt x="1387" y="1341"/>
                </a:lnTo>
                <a:lnTo>
                  <a:pt x="231" y="1341"/>
                </a:lnTo>
                <a:cubicBezTo>
                  <a:pt x="93" y="1341"/>
                  <a:pt x="0" y="1479"/>
                  <a:pt x="0" y="1618"/>
                </a:cubicBezTo>
                <a:cubicBezTo>
                  <a:pt x="0" y="1710"/>
                  <a:pt x="93" y="1849"/>
                  <a:pt x="231" y="1849"/>
                </a:cubicBezTo>
                <a:lnTo>
                  <a:pt x="1618" y="1849"/>
                </a:lnTo>
                <a:cubicBezTo>
                  <a:pt x="1710" y="1849"/>
                  <a:pt x="1849" y="1710"/>
                  <a:pt x="1849" y="1618"/>
                </a:cubicBezTo>
                <a:lnTo>
                  <a:pt x="1849" y="231"/>
                </a:lnTo>
                <a:cubicBezTo>
                  <a:pt x="1849" y="93"/>
                  <a:pt x="1710"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1"/>
          <p:cNvSpPr/>
          <p:nvPr/>
        </p:nvSpPr>
        <p:spPr>
          <a:xfrm>
            <a:off x="3139016" y="2917811"/>
            <a:ext cx="25724" cy="25724"/>
          </a:xfrm>
          <a:custGeom>
            <a:avLst/>
            <a:gdLst/>
            <a:ahLst/>
            <a:cxnLst/>
            <a:rect l="l" t="t" r="r" b="b"/>
            <a:pathLst>
              <a:path w="1850" h="1850" extrusionOk="0">
                <a:moveTo>
                  <a:pt x="232" y="0"/>
                </a:moveTo>
                <a:cubicBezTo>
                  <a:pt x="93" y="0"/>
                  <a:pt x="1" y="93"/>
                  <a:pt x="1" y="231"/>
                </a:cubicBezTo>
                <a:lnTo>
                  <a:pt x="1" y="1618"/>
                </a:lnTo>
                <a:cubicBezTo>
                  <a:pt x="1" y="1710"/>
                  <a:pt x="93" y="1849"/>
                  <a:pt x="232" y="1849"/>
                </a:cubicBezTo>
                <a:lnTo>
                  <a:pt x="1618" y="1849"/>
                </a:lnTo>
                <a:cubicBezTo>
                  <a:pt x="1757" y="1849"/>
                  <a:pt x="1849" y="1710"/>
                  <a:pt x="1849" y="1618"/>
                </a:cubicBezTo>
                <a:cubicBezTo>
                  <a:pt x="1849" y="1479"/>
                  <a:pt x="1757" y="1341"/>
                  <a:pt x="1618" y="1341"/>
                </a:cubicBezTo>
                <a:lnTo>
                  <a:pt x="463" y="1341"/>
                </a:lnTo>
                <a:lnTo>
                  <a:pt x="463" y="231"/>
                </a:lnTo>
                <a:cubicBezTo>
                  <a:pt x="463" y="93"/>
                  <a:pt x="370"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1"/>
          <p:cNvSpPr/>
          <p:nvPr/>
        </p:nvSpPr>
        <p:spPr>
          <a:xfrm>
            <a:off x="1983524" y="3327828"/>
            <a:ext cx="12876" cy="44357"/>
          </a:xfrm>
          <a:custGeom>
            <a:avLst/>
            <a:gdLst/>
            <a:ahLst/>
            <a:cxnLst/>
            <a:rect l="l" t="t" r="r" b="b"/>
            <a:pathLst>
              <a:path w="926" h="3190" extrusionOk="0">
                <a:moveTo>
                  <a:pt x="1" y="0"/>
                </a:moveTo>
                <a:lnTo>
                  <a:pt x="1" y="2866"/>
                </a:lnTo>
                <a:lnTo>
                  <a:pt x="925" y="3189"/>
                </a:lnTo>
                <a:lnTo>
                  <a:pt x="9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1"/>
          <p:cNvSpPr/>
          <p:nvPr/>
        </p:nvSpPr>
        <p:spPr>
          <a:xfrm>
            <a:off x="2000878" y="3305969"/>
            <a:ext cx="48862" cy="66216"/>
          </a:xfrm>
          <a:custGeom>
            <a:avLst/>
            <a:gdLst/>
            <a:ahLst/>
            <a:cxnLst/>
            <a:rect l="l" t="t" r="r" b="b"/>
            <a:pathLst>
              <a:path w="3514" h="4762" extrusionOk="0">
                <a:moveTo>
                  <a:pt x="1202" y="1"/>
                </a:moveTo>
                <a:lnTo>
                  <a:pt x="1" y="1572"/>
                </a:lnTo>
                <a:lnTo>
                  <a:pt x="1" y="4438"/>
                </a:lnTo>
                <a:lnTo>
                  <a:pt x="694" y="4761"/>
                </a:lnTo>
                <a:lnTo>
                  <a:pt x="2774" y="4761"/>
                </a:lnTo>
                <a:lnTo>
                  <a:pt x="3513" y="2635"/>
                </a:lnTo>
                <a:lnTo>
                  <a:pt x="3513" y="1572"/>
                </a:lnTo>
                <a:lnTo>
                  <a:pt x="1757" y="1572"/>
                </a:lnTo>
                <a:lnTo>
                  <a:pt x="1757" y="278"/>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1"/>
          <p:cNvSpPr/>
          <p:nvPr/>
        </p:nvSpPr>
        <p:spPr>
          <a:xfrm>
            <a:off x="2318996" y="3305969"/>
            <a:ext cx="12862" cy="44357"/>
          </a:xfrm>
          <a:custGeom>
            <a:avLst/>
            <a:gdLst/>
            <a:ahLst/>
            <a:cxnLst/>
            <a:rect l="l" t="t" r="r" b="b"/>
            <a:pathLst>
              <a:path w="925" h="3190" extrusionOk="0">
                <a:moveTo>
                  <a:pt x="0" y="1"/>
                </a:moveTo>
                <a:lnTo>
                  <a:pt x="0" y="3190"/>
                </a:lnTo>
                <a:lnTo>
                  <a:pt x="925" y="3190"/>
                </a:lnTo>
                <a:lnTo>
                  <a:pt x="925" y="278"/>
                </a:lnTo>
                <a:lnTo>
                  <a:pt x="0"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1"/>
          <p:cNvSpPr/>
          <p:nvPr/>
        </p:nvSpPr>
        <p:spPr>
          <a:xfrm>
            <a:off x="2266296" y="3305969"/>
            <a:ext cx="48209" cy="66216"/>
          </a:xfrm>
          <a:custGeom>
            <a:avLst/>
            <a:gdLst/>
            <a:ahLst/>
            <a:cxnLst/>
            <a:rect l="l" t="t" r="r" b="b"/>
            <a:pathLst>
              <a:path w="3467" h="4762" extrusionOk="0">
                <a:moveTo>
                  <a:pt x="694" y="1"/>
                </a:moveTo>
                <a:lnTo>
                  <a:pt x="1" y="2081"/>
                </a:lnTo>
                <a:lnTo>
                  <a:pt x="1" y="3190"/>
                </a:lnTo>
                <a:lnTo>
                  <a:pt x="1711" y="3190"/>
                </a:lnTo>
                <a:lnTo>
                  <a:pt x="1711" y="4484"/>
                </a:lnTo>
                <a:lnTo>
                  <a:pt x="1942" y="4761"/>
                </a:lnTo>
                <a:lnTo>
                  <a:pt x="2265" y="4761"/>
                </a:lnTo>
                <a:lnTo>
                  <a:pt x="3467" y="3190"/>
                </a:lnTo>
                <a:lnTo>
                  <a:pt x="3467" y="278"/>
                </a:lnTo>
                <a:lnTo>
                  <a:pt x="2774"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1"/>
          <p:cNvSpPr/>
          <p:nvPr/>
        </p:nvSpPr>
        <p:spPr>
          <a:xfrm>
            <a:off x="2548415" y="3313686"/>
            <a:ext cx="61710" cy="50141"/>
          </a:xfrm>
          <a:custGeom>
            <a:avLst/>
            <a:gdLst/>
            <a:ahLst/>
            <a:cxnLst/>
            <a:rect l="l" t="t" r="r" b="b"/>
            <a:pathLst>
              <a:path w="4438" h="3606" extrusionOk="0">
                <a:moveTo>
                  <a:pt x="2497" y="0"/>
                </a:moveTo>
                <a:lnTo>
                  <a:pt x="2497" y="740"/>
                </a:lnTo>
                <a:cubicBezTo>
                  <a:pt x="2497" y="740"/>
                  <a:pt x="1249" y="1063"/>
                  <a:pt x="648" y="2034"/>
                </a:cubicBezTo>
                <a:cubicBezTo>
                  <a:pt x="509" y="2265"/>
                  <a:pt x="371" y="2542"/>
                  <a:pt x="278" y="2820"/>
                </a:cubicBezTo>
                <a:cubicBezTo>
                  <a:pt x="186" y="2958"/>
                  <a:pt x="140" y="3097"/>
                  <a:pt x="140" y="3236"/>
                </a:cubicBezTo>
                <a:cubicBezTo>
                  <a:pt x="93" y="3328"/>
                  <a:pt x="1" y="3605"/>
                  <a:pt x="1" y="3605"/>
                </a:cubicBezTo>
                <a:cubicBezTo>
                  <a:pt x="602" y="2820"/>
                  <a:pt x="1526" y="2219"/>
                  <a:pt x="2497" y="2034"/>
                </a:cubicBezTo>
                <a:lnTo>
                  <a:pt x="2497" y="2820"/>
                </a:lnTo>
                <a:lnTo>
                  <a:pt x="4438" y="1433"/>
                </a:lnTo>
                <a:lnTo>
                  <a:pt x="2497" y="0"/>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1"/>
          <p:cNvSpPr/>
          <p:nvPr/>
        </p:nvSpPr>
        <p:spPr>
          <a:xfrm>
            <a:off x="2826696" y="3311114"/>
            <a:ext cx="44357" cy="5798"/>
          </a:xfrm>
          <a:custGeom>
            <a:avLst/>
            <a:gdLst/>
            <a:ahLst/>
            <a:cxnLst/>
            <a:rect l="l" t="t" r="r" b="b"/>
            <a:pathLst>
              <a:path w="3190" h="417" extrusionOk="0">
                <a:moveTo>
                  <a:pt x="0" y="0"/>
                </a:moveTo>
                <a:lnTo>
                  <a:pt x="0" y="416"/>
                </a:lnTo>
                <a:lnTo>
                  <a:pt x="3189" y="416"/>
                </a:lnTo>
                <a:lnTo>
                  <a:pt x="3189" y="0"/>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1"/>
          <p:cNvSpPr/>
          <p:nvPr/>
        </p:nvSpPr>
        <p:spPr>
          <a:xfrm>
            <a:off x="2826696" y="3326534"/>
            <a:ext cx="44357" cy="5159"/>
          </a:xfrm>
          <a:custGeom>
            <a:avLst/>
            <a:gdLst/>
            <a:ahLst/>
            <a:cxnLst/>
            <a:rect l="l" t="t" r="r" b="b"/>
            <a:pathLst>
              <a:path w="3190" h="371" extrusionOk="0">
                <a:moveTo>
                  <a:pt x="0" y="1"/>
                </a:moveTo>
                <a:lnTo>
                  <a:pt x="0" y="370"/>
                </a:lnTo>
                <a:lnTo>
                  <a:pt x="3189" y="370"/>
                </a:lnTo>
                <a:lnTo>
                  <a:pt x="3189"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1"/>
          <p:cNvSpPr/>
          <p:nvPr/>
        </p:nvSpPr>
        <p:spPr>
          <a:xfrm>
            <a:off x="2826696" y="3344527"/>
            <a:ext cx="25710" cy="5159"/>
          </a:xfrm>
          <a:custGeom>
            <a:avLst/>
            <a:gdLst/>
            <a:ahLst/>
            <a:cxnLst/>
            <a:rect l="l" t="t" r="r" b="b"/>
            <a:pathLst>
              <a:path w="1849" h="371" extrusionOk="0">
                <a:moveTo>
                  <a:pt x="0" y="1"/>
                </a:moveTo>
                <a:lnTo>
                  <a:pt x="0" y="371"/>
                </a:lnTo>
                <a:lnTo>
                  <a:pt x="1849" y="371"/>
                </a:lnTo>
                <a:lnTo>
                  <a:pt x="1849"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1"/>
          <p:cNvSpPr/>
          <p:nvPr/>
        </p:nvSpPr>
        <p:spPr>
          <a:xfrm>
            <a:off x="2860109" y="3344527"/>
            <a:ext cx="39852" cy="5159"/>
          </a:xfrm>
          <a:custGeom>
            <a:avLst/>
            <a:gdLst/>
            <a:ahLst/>
            <a:cxnLst/>
            <a:rect l="l" t="t" r="r" b="b"/>
            <a:pathLst>
              <a:path w="2866" h="371" extrusionOk="0">
                <a:moveTo>
                  <a:pt x="0" y="1"/>
                </a:moveTo>
                <a:lnTo>
                  <a:pt x="0" y="371"/>
                </a:lnTo>
                <a:lnTo>
                  <a:pt x="2866" y="371"/>
                </a:lnTo>
                <a:lnTo>
                  <a:pt x="2866"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1"/>
          <p:cNvSpPr/>
          <p:nvPr/>
        </p:nvSpPr>
        <p:spPr>
          <a:xfrm>
            <a:off x="2876823" y="3327174"/>
            <a:ext cx="5784" cy="39866"/>
          </a:xfrm>
          <a:custGeom>
            <a:avLst/>
            <a:gdLst/>
            <a:ahLst/>
            <a:cxnLst/>
            <a:rect l="l" t="t" r="r" b="b"/>
            <a:pathLst>
              <a:path w="416" h="2867" extrusionOk="0">
                <a:moveTo>
                  <a:pt x="0" y="1"/>
                </a:moveTo>
                <a:lnTo>
                  <a:pt x="0" y="2866"/>
                </a:lnTo>
                <a:lnTo>
                  <a:pt x="416" y="2866"/>
                </a:lnTo>
                <a:lnTo>
                  <a:pt x="416"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1"/>
          <p:cNvSpPr/>
          <p:nvPr/>
        </p:nvSpPr>
        <p:spPr>
          <a:xfrm>
            <a:off x="3115878" y="3330400"/>
            <a:ext cx="18007" cy="17353"/>
          </a:xfrm>
          <a:custGeom>
            <a:avLst/>
            <a:gdLst/>
            <a:ahLst/>
            <a:cxnLst/>
            <a:rect l="l" t="t" r="r" b="b"/>
            <a:pathLst>
              <a:path w="1295" h="1248" extrusionOk="0">
                <a:moveTo>
                  <a:pt x="648" y="0"/>
                </a:moveTo>
                <a:cubicBezTo>
                  <a:pt x="324" y="0"/>
                  <a:pt x="1" y="277"/>
                  <a:pt x="1" y="601"/>
                </a:cubicBezTo>
                <a:cubicBezTo>
                  <a:pt x="1" y="971"/>
                  <a:pt x="324"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1"/>
          <p:cNvSpPr/>
          <p:nvPr/>
        </p:nvSpPr>
        <p:spPr>
          <a:xfrm>
            <a:off x="3146733" y="3330400"/>
            <a:ext cx="18007" cy="17353"/>
          </a:xfrm>
          <a:custGeom>
            <a:avLst/>
            <a:gdLst/>
            <a:ahLst/>
            <a:cxnLst/>
            <a:rect l="l" t="t" r="r" b="b"/>
            <a:pathLst>
              <a:path w="1295" h="1248" extrusionOk="0">
                <a:moveTo>
                  <a:pt x="647" y="0"/>
                </a:moveTo>
                <a:cubicBezTo>
                  <a:pt x="324" y="0"/>
                  <a:pt x="0" y="277"/>
                  <a:pt x="0" y="601"/>
                </a:cubicBezTo>
                <a:cubicBezTo>
                  <a:pt x="0" y="971"/>
                  <a:pt x="324" y="1248"/>
                  <a:pt x="647" y="1248"/>
                </a:cubicBezTo>
                <a:cubicBezTo>
                  <a:pt x="1017" y="1248"/>
                  <a:pt x="1294" y="971"/>
                  <a:pt x="1294" y="601"/>
                </a:cubicBezTo>
                <a:cubicBezTo>
                  <a:pt x="1294" y="277"/>
                  <a:pt x="1017" y="0"/>
                  <a:pt x="647"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1"/>
          <p:cNvSpPr/>
          <p:nvPr/>
        </p:nvSpPr>
        <p:spPr>
          <a:xfrm>
            <a:off x="3177574" y="3330400"/>
            <a:ext cx="18007" cy="17353"/>
          </a:xfrm>
          <a:custGeom>
            <a:avLst/>
            <a:gdLst/>
            <a:ahLst/>
            <a:cxnLst/>
            <a:rect l="l" t="t" r="r" b="b"/>
            <a:pathLst>
              <a:path w="1295" h="1248" extrusionOk="0">
                <a:moveTo>
                  <a:pt x="648" y="0"/>
                </a:moveTo>
                <a:cubicBezTo>
                  <a:pt x="278" y="0"/>
                  <a:pt x="1" y="277"/>
                  <a:pt x="1" y="601"/>
                </a:cubicBezTo>
                <a:cubicBezTo>
                  <a:pt x="1" y="971"/>
                  <a:pt x="278"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1"/>
          <p:cNvSpPr/>
          <p:nvPr/>
        </p:nvSpPr>
        <p:spPr>
          <a:xfrm>
            <a:off x="338340" y="3522553"/>
            <a:ext cx="2997348" cy="5145"/>
          </a:xfrm>
          <a:custGeom>
            <a:avLst/>
            <a:gdLst/>
            <a:ahLst/>
            <a:cxnLst/>
            <a:rect l="l" t="t" r="r" b="b"/>
            <a:pathLst>
              <a:path w="215559" h="370" extrusionOk="0">
                <a:moveTo>
                  <a:pt x="0" y="0"/>
                </a:moveTo>
                <a:lnTo>
                  <a:pt x="0" y="370"/>
                </a:lnTo>
                <a:lnTo>
                  <a:pt x="215558" y="370"/>
                </a:lnTo>
                <a:lnTo>
                  <a:pt x="2155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1"/>
          <p:cNvSpPr/>
          <p:nvPr/>
        </p:nvSpPr>
        <p:spPr>
          <a:xfrm>
            <a:off x="338340" y="3631805"/>
            <a:ext cx="171602" cy="171602"/>
          </a:xfrm>
          <a:custGeom>
            <a:avLst/>
            <a:gdLst/>
            <a:ahLst/>
            <a:cxnLst/>
            <a:rect l="l" t="t" r="r" b="b"/>
            <a:pathLst>
              <a:path w="12341" h="12341" extrusionOk="0">
                <a:moveTo>
                  <a:pt x="6194" y="0"/>
                </a:moveTo>
                <a:cubicBezTo>
                  <a:pt x="2774" y="0"/>
                  <a:pt x="0" y="2773"/>
                  <a:pt x="0" y="6193"/>
                </a:cubicBezTo>
                <a:cubicBezTo>
                  <a:pt x="0" y="9567"/>
                  <a:pt x="2774" y="12340"/>
                  <a:pt x="6194" y="12340"/>
                </a:cubicBezTo>
                <a:cubicBezTo>
                  <a:pt x="9567" y="12340"/>
                  <a:pt x="12340" y="9567"/>
                  <a:pt x="12340" y="6193"/>
                </a:cubicBezTo>
                <a:cubicBezTo>
                  <a:pt x="12340" y="2773"/>
                  <a:pt x="9567" y="0"/>
                  <a:pt x="6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1"/>
          <p:cNvSpPr/>
          <p:nvPr/>
        </p:nvSpPr>
        <p:spPr>
          <a:xfrm>
            <a:off x="398744" y="3658794"/>
            <a:ext cx="51435" cy="50781"/>
          </a:xfrm>
          <a:custGeom>
            <a:avLst/>
            <a:gdLst/>
            <a:ahLst/>
            <a:cxnLst/>
            <a:rect l="l" t="t" r="r" b="b"/>
            <a:pathLst>
              <a:path w="3699" h="3652" extrusionOk="0">
                <a:moveTo>
                  <a:pt x="1850" y="0"/>
                </a:moveTo>
                <a:cubicBezTo>
                  <a:pt x="833" y="0"/>
                  <a:pt x="1" y="832"/>
                  <a:pt x="1" y="1849"/>
                </a:cubicBezTo>
                <a:cubicBezTo>
                  <a:pt x="1" y="2866"/>
                  <a:pt x="833" y="3651"/>
                  <a:pt x="1850" y="3651"/>
                </a:cubicBezTo>
                <a:cubicBezTo>
                  <a:pt x="2866" y="3651"/>
                  <a:pt x="3698" y="2866"/>
                  <a:pt x="3698" y="1849"/>
                </a:cubicBezTo>
                <a:cubicBezTo>
                  <a:pt x="3698" y="832"/>
                  <a:pt x="2866" y="0"/>
                  <a:pt x="1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1"/>
          <p:cNvSpPr/>
          <p:nvPr/>
        </p:nvSpPr>
        <p:spPr>
          <a:xfrm>
            <a:off x="375620" y="3721770"/>
            <a:ext cx="97043" cy="43078"/>
          </a:xfrm>
          <a:custGeom>
            <a:avLst/>
            <a:gdLst/>
            <a:ahLst/>
            <a:cxnLst/>
            <a:rect l="l" t="t" r="r" b="b"/>
            <a:pathLst>
              <a:path w="6979" h="3098" extrusionOk="0">
                <a:moveTo>
                  <a:pt x="3513" y="0"/>
                </a:moveTo>
                <a:cubicBezTo>
                  <a:pt x="1710" y="0"/>
                  <a:pt x="231" y="1341"/>
                  <a:pt x="0" y="3097"/>
                </a:cubicBezTo>
                <a:lnTo>
                  <a:pt x="6979" y="3097"/>
                </a:lnTo>
                <a:cubicBezTo>
                  <a:pt x="6794" y="1341"/>
                  <a:pt x="5315" y="0"/>
                  <a:pt x="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1"/>
          <p:cNvSpPr/>
          <p:nvPr/>
        </p:nvSpPr>
        <p:spPr>
          <a:xfrm>
            <a:off x="2703303" y="3645932"/>
            <a:ext cx="634958" cy="143333"/>
          </a:xfrm>
          <a:custGeom>
            <a:avLst/>
            <a:gdLst/>
            <a:ahLst/>
            <a:cxnLst/>
            <a:rect l="l" t="t" r="r" b="b"/>
            <a:pathLst>
              <a:path w="45664" h="10308" extrusionOk="0">
                <a:moveTo>
                  <a:pt x="878" y="1"/>
                </a:moveTo>
                <a:cubicBezTo>
                  <a:pt x="370" y="1"/>
                  <a:pt x="0" y="417"/>
                  <a:pt x="0" y="925"/>
                </a:cubicBezTo>
                <a:lnTo>
                  <a:pt x="0" y="9383"/>
                </a:lnTo>
                <a:cubicBezTo>
                  <a:pt x="0" y="9891"/>
                  <a:pt x="370" y="10307"/>
                  <a:pt x="878" y="10307"/>
                </a:cubicBezTo>
                <a:lnTo>
                  <a:pt x="44739" y="10307"/>
                </a:lnTo>
                <a:cubicBezTo>
                  <a:pt x="45247" y="10307"/>
                  <a:pt x="45663" y="9891"/>
                  <a:pt x="45663" y="9383"/>
                </a:cubicBezTo>
                <a:lnTo>
                  <a:pt x="45663" y="925"/>
                </a:lnTo>
                <a:cubicBezTo>
                  <a:pt x="45663" y="417"/>
                  <a:pt x="45247" y="1"/>
                  <a:pt x="4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1"/>
          <p:cNvSpPr/>
          <p:nvPr/>
        </p:nvSpPr>
        <p:spPr>
          <a:xfrm>
            <a:off x="1883269" y="3412648"/>
            <a:ext cx="266072" cy="5798"/>
          </a:xfrm>
          <a:custGeom>
            <a:avLst/>
            <a:gdLst/>
            <a:ahLst/>
            <a:cxnLst/>
            <a:rect l="l" t="t" r="r" b="b"/>
            <a:pathLst>
              <a:path w="19135" h="417" extrusionOk="0">
                <a:moveTo>
                  <a:pt x="1" y="1"/>
                </a:moveTo>
                <a:lnTo>
                  <a:pt x="1" y="417"/>
                </a:lnTo>
                <a:lnTo>
                  <a:pt x="19135" y="417"/>
                </a:lnTo>
                <a:lnTo>
                  <a:pt x="191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1"/>
          <p:cNvSpPr/>
          <p:nvPr/>
        </p:nvSpPr>
        <p:spPr>
          <a:xfrm>
            <a:off x="2166041" y="3412648"/>
            <a:ext cx="266072" cy="5798"/>
          </a:xfrm>
          <a:custGeom>
            <a:avLst/>
            <a:gdLst/>
            <a:ahLst/>
            <a:cxnLst/>
            <a:rect l="l" t="t" r="r" b="b"/>
            <a:pathLst>
              <a:path w="19135" h="417" extrusionOk="0">
                <a:moveTo>
                  <a:pt x="1" y="1"/>
                </a:moveTo>
                <a:lnTo>
                  <a:pt x="1" y="417"/>
                </a:lnTo>
                <a:lnTo>
                  <a:pt x="19135" y="417"/>
                </a:lnTo>
                <a:lnTo>
                  <a:pt x="19135"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1"/>
          <p:cNvSpPr/>
          <p:nvPr/>
        </p:nvSpPr>
        <p:spPr>
          <a:xfrm>
            <a:off x="1529179" y="1829173"/>
            <a:ext cx="520561" cy="520561"/>
          </a:xfrm>
          <a:custGeom>
            <a:avLst/>
            <a:gdLst/>
            <a:ahLst/>
            <a:cxnLst/>
            <a:rect l="l" t="t" r="r" b="b"/>
            <a:pathLst>
              <a:path w="37437" h="37437" extrusionOk="0">
                <a:moveTo>
                  <a:pt x="18718" y="0"/>
                </a:moveTo>
                <a:cubicBezTo>
                  <a:pt x="8366" y="0"/>
                  <a:pt x="0" y="8366"/>
                  <a:pt x="0" y="18719"/>
                </a:cubicBezTo>
                <a:cubicBezTo>
                  <a:pt x="0" y="29071"/>
                  <a:pt x="8366" y="37437"/>
                  <a:pt x="18718" y="37437"/>
                </a:cubicBezTo>
                <a:cubicBezTo>
                  <a:pt x="29071" y="37437"/>
                  <a:pt x="37436" y="29071"/>
                  <a:pt x="37436" y="18719"/>
                </a:cubicBezTo>
                <a:cubicBezTo>
                  <a:pt x="37436" y="8366"/>
                  <a:pt x="29071" y="0"/>
                  <a:pt x="18718" y="0"/>
                </a:cubicBezTo>
                <a:close/>
              </a:path>
            </a:pathLst>
          </a:custGeom>
          <a:solidFill>
            <a:srgbClr val="1B1464">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1"/>
          <p:cNvSpPr/>
          <p:nvPr/>
        </p:nvSpPr>
        <p:spPr>
          <a:xfrm>
            <a:off x="1701407" y="1972478"/>
            <a:ext cx="234577" cy="234591"/>
          </a:xfrm>
          <a:custGeom>
            <a:avLst/>
            <a:gdLst/>
            <a:ahLst/>
            <a:cxnLst/>
            <a:rect l="l" t="t" r="r" b="b"/>
            <a:pathLst>
              <a:path w="16870" h="16871" extrusionOk="0">
                <a:moveTo>
                  <a:pt x="1" y="1"/>
                </a:moveTo>
                <a:lnTo>
                  <a:pt x="1" y="16870"/>
                </a:lnTo>
                <a:lnTo>
                  <a:pt x="16870" y="841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1"/>
          <p:cNvSpPr txBox="1"/>
          <p:nvPr/>
        </p:nvSpPr>
        <p:spPr>
          <a:xfrm>
            <a:off x="2658086" y="3581241"/>
            <a:ext cx="725400" cy="23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 b="1">
                <a:solidFill>
                  <a:schemeClr val="dk1"/>
                </a:solidFill>
                <a:latin typeface="Anaheim"/>
                <a:ea typeface="Anaheim"/>
                <a:cs typeface="Anaheim"/>
                <a:sym typeface="Anaheim"/>
              </a:rPr>
              <a:t>SUBSCRIBE 2.0 M</a:t>
            </a:r>
            <a:endParaRPr sz="600" b="1">
              <a:solidFill>
                <a:schemeClr val="dk1"/>
              </a:solidFill>
              <a:latin typeface="Anaheim"/>
              <a:ea typeface="Anaheim"/>
              <a:cs typeface="Anaheim"/>
              <a:sym typeface="Anaheim"/>
            </a:endParaRPr>
          </a:p>
        </p:txBody>
      </p:sp>
      <p:sp>
        <p:nvSpPr>
          <p:cNvPr id="586" name="Google Shape;586;p41"/>
          <p:cNvSpPr txBox="1"/>
          <p:nvPr/>
        </p:nvSpPr>
        <p:spPr>
          <a:xfrm>
            <a:off x="265735" y="3107853"/>
            <a:ext cx="1510855"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500" b="1" dirty="0">
                <a:solidFill>
                  <a:schemeClr val="dk1"/>
                </a:solidFill>
                <a:latin typeface="Anaheim"/>
                <a:ea typeface="Anaheim"/>
                <a:cs typeface="Anaheim"/>
                <a:sym typeface="Anaheim"/>
              </a:rPr>
              <a:t>Indian Number Plate Recognition System</a:t>
            </a:r>
            <a:endParaRPr sz="500" b="1" dirty="0">
              <a:solidFill>
                <a:schemeClr val="dk1"/>
              </a:solidFill>
              <a:latin typeface="Anaheim"/>
              <a:ea typeface="Anaheim"/>
              <a:cs typeface="Anaheim"/>
              <a:sym typeface="Anaheim"/>
            </a:endParaRPr>
          </a:p>
        </p:txBody>
      </p:sp>
      <p:sp>
        <p:nvSpPr>
          <p:cNvPr id="587" name="Google Shape;587;p41"/>
          <p:cNvSpPr txBox="1"/>
          <p:nvPr/>
        </p:nvSpPr>
        <p:spPr>
          <a:xfrm>
            <a:off x="265736" y="3238753"/>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
                <a:solidFill>
                  <a:srgbClr val="1B1450"/>
                </a:solidFill>
                <a:latin typeface="Anaheim"/>
                <a:ea typeface="Anaheim"/>
                <a:cs typeface="Anaheim"/>
                <a:sym typeface="Anaheim"/>
              </a:rPr>
              <a:t>300 views</a:t>
            </a:r>
            <a:endParaRPr sz="500">
              <a:solidFill>
                <a:srgbClr val="1B1450"/>
              </a:solidFill>
              <a:latin typeface="Anaheim"/>
              <a:ea typeface="Anaheim"/>
              <a:cs typeface="Anaheim"/>
              <a:sym typeface="Anaheim"/>
            </a:endParaRPr>
          </a:p>
        </p:txBody>
      </p:sp>
      <p:sp>
        <p:nvSpPr>
          <p:cNvPr id="588" name="Google Shape;588;p41"/>
          <p:cNvSpPr txBox="1"/>
          <p:nvPr/>
        </p:nvSpPr>
        <p:spPr>
          <a:xfrm>
            <a:off x="265736" y="2970941"/>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 b="1" dirty="0">
                <a:solidFill>
                  <a:srgbClr val="1B1450"/>
                </a:solidFill>
                <a:latin typeface="Anaheim"/>
                <a:ea typeface="Anaheim"/>
                <a:cs typeface="Anaheim"/>
                <a:sym typeface="Anaheim"/>
              </a:rPr>
              <a:t>#</a:t>
            </a:r>
            <a:r>
              <a:rPr lang="en-IN" sz="400" b="1" dirty="0">
                <a:solidFill>
                  <a:srgbClr val="1B1450"/>
                </a:solidFill>
                <a:latin typeface="Anaheim"/>
                <a:ea typeface="Anaheim"/>
                <a:cs typeface="Anaheim"/>
                <a:sym typeface="Anaheim"/>
              </a:rPr>
              <a:t>Indian Number Plate Recognition System</a:t>
            </a:r>
            <a:endParaRPr sz="400" b="1" dirty="0">
              <a:solidFill>
                <a:srgbClr val="1B1450"/>
              </a:solidFill>
              <a:latin typeface="Anaheim"/>
              <a:ea typeface="Anaheim"/>
              <a:cs typeface="Anaheim"/>
              <a:sym typeface="Anaheim"/>
            </a:endParaRPr>
          </a:p>
        </p:txBody>
      </p:sp>
      <p:sp>
        <p:nvSpPr>
          <p:cNvPr id="589" name="Google Shape;589;p41"/>
          <p:cNvSpPr txBox="1"/>
          <p:nvPr/>
        </p:nvSpPr>
        <p:spPr>
          <a:xfrm>
            <a:off x="472661" y="3554653"/>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500" b="1" dirty="0">
                <a:solidFill>
                  <a:schemeClr val="dk1"/>
                </a:solidFill>
                <a:latin typeface="Anaheim"/>
                <a:ea typeface="Anaheim"/>
                <a:cs typeface="Anaheim"/>
                <a:sym typeface="Anaheim"/>
              </a:rPr>
              <a:t>Number Plate Detection</a:t>
            </a:r>
            <a:endParaRPr sz="500" b="1" dirty="0">
              <a:solidFill>
                <a:schemeClr val="dk1"/>
              </a:solidFill>
              <a:latin typeface="Anaheim"/>
              <a:ea typeface="Anaheim"/>
              <a:cs typeface="Anaheim"/>
              <a:sym typeface="Anaheim"/>
            </a:endParaRPr>
          </a:p>
          <a:p>
            <a:pPr marL="0" lvl="0" indent="0" algn="l" rtl="0">
              <a:spcBef>
                <a:spcPts val="0"/>
              </a:spcBef>
              <a:spcAft>
                <a:spcPts val="0"/>
              </a:spcAft>
              <a:buNone/>
            </a:pPr>
            <a:r>
              <a:rPr lang="en" sz="500" dirty="0">
                <a:solidFill>
                  <a:schemeClr val="dk1"/>
                </a:solidFill>
                <a:latin typeface="Anaheim"/>
                <a:ea typeface="Anaheim"/>
                <a:cs typeface="Anaheim"/>
                <a:sym typeface="Anaheim"/>
              </a:rPr>
              <a:t>Team - 14</a:t>
            </a:r>
            <a:endParaRPr sz="500" dirty="0">
              <a:solidFill>
                <a:schemeClr val="dk1"/>
              </a:solidFill>
              <a:latin typeface="Anaheim"/>
              <a:ea typeface="Anaheim"/>
              <a:cs typeface="Anaheim"/>
              <a:sym typeface="Anaheim"/>
            </a:endParaRPr>
          </a:p>
        </p:txBody>
      </p:sp>
      <p:sp>
        <p:nvSpPr>
          <p:cNvPr id="590" name="Google Shape;590;p41"/>
          <p:cNvSpPr txBox="1"/>
          <p:nvPr/>
        </p:nvSpPr>
        <p:spPr>
          <a:xfrm>
            <a:off x="892861" y="2791203"/>
            <a:ext cx="544200" cy="17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 b="1">
                <a:solidFill>
                  <a:schemeClr val="lt1"/>
                </a:solidFill>
                <a:latin typeface="Anaheim"/>
                <a:ea typeface="Anaheim"/>
                <a:cs typeface="Anaheim"/>
                <a:sym typeface="Anaheim"/>
              </a:rPr>
              <a:t>0:50 / 2:50</a:t>
            </a:r>
            <a:endParaRPr sz="400" b="1">
              <a:solidFill>
                <a:schemeClr val="lt1"/>
              </a:solidFill>
              <a:latin typeface="Anaheim"/>
              <a:ea typeface="Anaheim"/>
              <a:cs typeface="Anaheim"/>
              <a:sym typeface="Anaheim"/>
            </a:endParaRPr>
          </a:p>
        </p:txBody>
      </p:sp>
      <p:pic>
        <p:nvPicPr>
          <p:cNvPr id="3" name="My Movie 3">
            <a:hlinkClick r:id="" action="ppaction://media"/>
            <a:extLst>
              <a:ext uri="{FF2B5EF4-FFF2-40B4-BE49-F238E27FC236}">
                <a16:creationId xmlns:a16="http://schemas.microsoft.com/office/drawing/2014/main" id="{ED6ED8D2-C926-E54C-7034-F0BA9823CE0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71427" y="1327840"/>
            <a:ext cx="2930316" cy="1455631"/>
          </a:xfrm>
          <a:prstGeom prst="rect">
            <a:avLst/>
          </a:prstGeom>
        </p:spPr>
      </p:pic>
      <p:pic>
        <p:nvPicPr>
          <p:cNvPr id="11" name="Picture 10">
            <a:extLst>
              <a:ext uri="{FF2B5EF4-FFF2-40B4-BE49-F238E27FC236}">
                <a16:creationId xmlns:a16="http://schemas.microsoft.com/office/drawing/2014/main" id="{DB954FFF-06EA-FC04-B628-A022284C46EC}"/>
              </a:ext>
            </a:extLst>
          </p:cNvPr>
          <p:cNvPicPr>
            <a:picLocks noChangeAspect="1"/>
          </p:cNvPicPr>
          <p:nvPr/>
        </p:nvPicPr>
        <p:blipFill>
          <a:blip r:embed="rId6"/>
          <a:stretch>
            <a:fillRect/>
          </a:stretch>
        </p:blipFill>
        <p:spPr>
          <a:xfrm>
            <a:off x="5007396" y="3938894"/>
            <a:ext cx="2870200" cy="1054100"/>
          </a:xfrm>
          <a:prstGeom prst="rect">
            <a:avLst/>
          </a:prstGeom>
        </p:spPr>
      </p:pic>
    </p:spTree>
    <p:extLst>
      <p:ext uri="{BB962C8B-B14F-4D97-AF65-F5344CB8AC3E}">
        <p14:creationId xmlns:p14="http://schemas.microsoft.com/office/powerpoint/2010/main" val="3473582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2"/>
          <p:cNvSpPr txBox="1">
            <a:spLocks noGrp="1"/>
          </p:cNvSpPr>
          <p:nvPr>
            <p:ph type="title"/>
          </p:nvPr>
        </p:nvSpPr>
        <p:spPr>
          <a:xfrm>
            <a:off x="454800" y="2714625"/>
            <a:ext cx="8425200" cy="447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 sz="3600" b="1" dirty="0">
                <a:latin typeface="Overpass Mono"/>
                <a:ea typeface="Overpass Mono"/>
                <a:cs typeface="Overpass Mono"/>
                <a:sym typeface="Overpass Mono"/>
              </a:rPr>
              <a:t>Code</a:t>
            </a:r>
            <a:endParaRPr dirty="0"/>
          </a:p>
        </p:txBody>
      </p:sp>
      <p:sp>
        <p:nvSpPr>
          <p:cNvPr id="375" name="Google Shape;375;p32"/>
          <p:cNvSpPr txBox="1">
            <a:spLocks noGrp="1"/>
          </p:cNvSpPr>
          <p:nvPr>
            <p:ph type="title" idx="2"/>
          </p:nvPr>
        </p:nvSpPr>
        <p:spPr>
          <a:xfrm>
            <a:off x="454800" y="2150850"/>
            <a:ext cx="8425200" cy="4896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3265266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53"/>
          <p:cNvSpPr txBox="1">
            <a:spLocks noGrp="1"/>
          </p:cNvSpPr>
          <p:nvPr>
            <p:ph type="title"/>
          </p:nvPr>
        </p:nvSpPr>
        <p:spPr>
          <a:xfrm>
            <a:off x="1278000" y="115537"/>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err="1"/>
              <a:t>main.py</a:t>
            </a:r>
            <a:endParaRPr dirty="0"/>
          </a:p>
        </p:txBody>
      </p:sp>
      <p:sp>
        <p:nvSpPr>
          <p:cNvPr id="920" name="Google Shape;920;p53"/>
          <p:cNvSpPr txBox="1"/>
          <p:nvPr/>
        </p:nvSpPr>
        <p:spPr>
          <a:xfrm>
            <a:off x="357015" y="833976"/>
            <a:ext cx="8554229" cy="3015000"/>
          </a:xfrm>
          <a:prstGeom prst="rect">
            <a:avLst/>
          </a:prstGeom>
          <a:noFill/>
          <a:ln>
            <a:noFill/>
          </a:ln>
        </p:spPr>
        <p:txBody>
          <a:bodyPr spcFirstLastPara="1" wrap="square" lIns="91425" tIns="91425" rIns="91425" bIns="91425" anchor="t" anchorCtr="0">
            <a:noAutofit/>
          </a:bodyPr>
          <a:lstStyle/>
          <a:p>
            <a:pPr>
              <a:lnSpc>
                <a:spcPct val="150000"/>
              </a:lnSpc>
            </a:pPr>
            <a:r>
              <a:rPr lang="en-IN" sz="1000" dirty="0">
                <a:solidFill>
                  <a:schemeClr val="bg1"/>
                </a:solidFill>
                <a:effectLst/>
                <a:latin typeface="Times New Roman" panose="02020603050405020304" pitchFamily="18" charset="0"/>
              </a:rPr>
              <a:t>This code implements an Automatic License Plate Recognition (ALPR) system using Python and OpenCV. It's designed to:</a:t>
            </a:r>
          </a:p>
          <a:p>
            <a:pPr>
              <a:lnSpc>
                <a:spcPct val="150000"/>
              </a:lnSpc>
            </a:pPr>
            <a:r>
              <a:rPr lang="en-IN" sz="1000" dirty="0">
                <a:solidFill>
                  <a:schemeClr val="bg1"/>
                </a:solidFill>
                <a:effectLst/>
                <a:latin typeface="Times New Roman" panose="02020603050405020304" pitchFamily="18" charset="0"/>
              </a:rPr>
              <a:t>1. Load necessary libraries (`cv2`, `</a:t>
            </a:r>
            <a:r>
              <a:rPr lang="en-IN" sz="1000" dirty="0" err="1">
                <a:solidFill>
                  <a:schemeClr val="bg1"/>
                </a:solidFill>
                <a:effectLst/>
                <a:latin typeface="Times New Roman" panose="02020603050405020304" pitchFamily="18" charset="0"/>
              </a:rPr>
              <a:t>numpy</a:t>
            </a: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os`</a:t>
            </a:r>
            <a:r>
              <a:rPr lang="en-IN" sz="1000" dirty="0">
                <a:solidFill>
                  <a:schemeClr val="bg1"/>
                </a:solidFill>
                <a:effectLst/>
                <a:latin typeface="Times New Roman" panose="02020603050405020304" pitchFamily="18" charset="0"/>
              </a:rPr>
              <a:t>) and custom modules/classes (`Main`, `</a:t>
            </a:r>
            <a:r>
              <a:rPr lang="en-IN" sz="1000" dirty="0" err="1">
                <a:solidFill>
                  <a:schemeClr val="bg1"/>
                </a:solidFill>
                <a:effectLst/>
                <a:latin typeface="Times New Roman" panose="02020603050405020304" pitchFamily="18" charset="0"/>
              </a:rPr>
              <a:t>DetectChars</a:t>
            </a: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DetectPlates</a:t>
            </a: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PossiblePlate</a:t>
            </a:r>
            <a:r>
              <a:rPr lang="en-IN" sz="1000" dirty="0">
                <a:solidFill>
                  <a:schemeClr val="bg1"/>
                </a:solidFill>
                <a:effectLst/>
                <a:latin typeface="Times New Roman" panose="02020603050405020304" pitchFamily="18" charset="0"/>
              </a:rPr>
              <a:t>`).</a:t>
            </a:r>
          </a:p>
          <a:p>
            <a:pPr>
              <a:lnSpc>
                <a:spcPct val="150000"/>
              </a:lnSpc>
            </a:pPr>
            <a:r>
              <a:rPr lang="en-IN" sz="1000" dirty="0">
                <a:solidFill>
                  <a:schemeClr val="bg1"/>
                </a:solidFill>
                <a:effectLst/>
                <a:latin typeface="Times New Roman" panose="02020603050405020304" pitchFamily="18" charset="0"/>
              </a:rPr>
              <a:t>2. Define </a:t>
            </a:r>
            <a:r>
              <a:rPr lang="en-IN" sz="1000" dirty="0" err="1">
                <a:solidFill>
                  <a:schemeClr val="bg1"/>
                </a:solidFill>
                <a:effectLst/>
                <a:latin typeface="Times New Roman" panose="02020603050405020304" pitchFamily="18" charset="0"/>
              </a:rPr>
              <a:t>color</a:t>
            </a:r>
            <a:r>
              <a:rPr lang="en-IN" sz="1000" dirty="0">
                <a:solidFill>
                  <a:schemeClr val="bg1"/>
                </a:solidFill>
                <a:effectLst/>
                <a:latin typeface="Times New Roman" panose="02020603050405020304" pitchFamily="18" charset="0"/>
              </a:rPr>
              <a:t> scalar constants for use in drawing shapes.</a:t>
            </a:r>
          </a:p>
          <a:p>
            <a:pPr>
              <a:lnSpc>
                <a:spcPct val="150000"/>
              </a:lnSpc>
            </a:pPr>
            <a:r>
              <a:rPr lang="en-IN" sz="1000" dirty="0">
                <a:solidFill>
                  <a:schemeClr val="bg1"/>
                </a:solidFill>
                <a:effectLst/>
                <a:latin typeface="Times New Roman" panose="02020603050405020304" pitchFamily="18" charset="0"/>
              </a:rPr>
              <a:t>3. Provide functions to:</a:t>
            </a:r>
          </a:p>
          <a:p>
            <a:pPr>
              <a:lnSpc>
                <a:spcPct val="150000"/>
              </a:lnSpc>
            </a:pPr>
            <a:r>
              <a:rPr lang="en-IN" sz="1000" dirty="0">
                <a:solidFill>
                  <a:schemeClr val="bg1"/>
                </a:solidFill>
                <a:effectLst/>
                <a:latin typeface="Times New Roman" panose="02020603050405020304" pitchFamily="18" charset="0"/>
              </a:rPr>
              <a:t>	- Draw a red rectangle around a detected license plate on an image.</a:t>
            </a:r>
          </a:p>
          <a:p>
            <a:pPr>
              <a:lnSpc>
                <a:spcPct val="150000"/>
              </a:lnSpc>
            </a:pPr>
            <a:r>
              <a:rPr lang="en-IN" sz="1000" dirty="0">
                <a:solidFill>
                  <a:schemeClr val="bg1"/>
                </a:solidFill>
                <a:effectLst/>
                <a:latin typeface="Times New Roman" panose="02020603050405020304" pitchFamily="18" charset="0"/>
              </a:rPr>
              <a:t>	- Write recognized characters from a license plate on the original image near the plate.</a:t>
            </a:r>
          </a:p>
          <a:p>
            <a:pPr>
              <a:lnSpc>
                <a:spcPct val="150000"/>
              </a:lnSpc>
            </a:pPr>
            <a:r>
              <a:rPr lang="en-IN" sz="1000" dirty="0">
                <a:solidFill>
                  <a:schemeClr val="bg1"/>
                </a:solidFill>
                <a:effectLst/>
                <a:latin typeface="Times New Roman" panose="02020603050405020304" pitchFamily="18" charset="0"/>
              </a:rPr>
              <a:t>4. The `main()` function orchestrates the process:</a:t>
            </a:r>
          </a:p>
          <a:p>
            <a:pPr>
              <a:lnSpc>
                <a:spcPct val="150000"/>
              </a:lnSpc>
            </a:pPr>
            <a:r>
              <a:rPr lang="en-IN" sz="1000" dirty="0">
                <a:solidFill>
                  <a:schemeClr val="bg1"/>
                </a:solidFill>
                <a:effectLst/>
                <a:latin typeface="Times New Roman" panose="02020603050405020304" pitchFamily="18" charset="0"/>
              </a:rPr>
              <a:t>	- Loads KNN data for character recognition.</a:t>
            </a:r>
          </a:p>
          <a:p>
            <a:pPr>
              <a:lnSpc>
                <a:spcPct val="150000"/>
              </a:lnSpc>
            </a:pPr>
            <a:r>
              <a:rPr lang="en-IN" sz="1000" dirty="0">
                <a:solidFill>
                  <a:schemeClr val="bg1"/>
                </a:solidFill>
                <a:effectLst/>
                <a:latin typeface="Times New Roman" panose="02020603050405020304" pitchFamily="18" charset="0"/>
              </a:rPr>
              <a:t>	- Reads an image of a car scene.</a:t>
            </a:r>
          </a:p>
          <a:p>
            <a:pPr>
              <a:lnSpc>
                <a:spcPct val="150000"/>
              </a:lnSpc>
            </a:pPr>
            <a:r>
              <a:rPr lang="en-IN" sz="1000" dirty="0">
                <a:solidFill>
                  <a:schemeClr val="bg1"/>
                </a:solidFill>
                <a:effectLst/>
                <a:latin typeface="Times New Roman" panose="02020603050405020304" pitchFamily="18" charset="0"/>
              </a:rPr>
              <a:t>	- Detects possible license plates in the scene.</a:t>
            </a:r>
          </a:p>
          <a:p>
            <a:pPr>
              <a:lnSpc>
                <a:spcPct val="150000"/>
              </a:lnSpc>
            </a:pPr>
            <a:r>
              <a:rPr lang="en-IN" sz="1000" dirty="0">
                <a:solidFill>
                  <a:schemeClr val="bg1"/>
                </a:solidFill>
                <a:effectLst/>
                <a:latin typeface="Times New Roman" panose="02020603050405020304" pitchFamily="18" charset="0"/>
              </a:rPr>
              <a:t>	- Recognizes characters in the identified plates.</a:t>
            </a:r>
          </a:p>
          <a:p>
            <a:pPr>
              <a:lnSpc>
                <a:spcPct val="150000"/>
              </a:lnSpc>
            </a:pPr>
            <a:r>
              <a:rPr lang="en-IN" sz="1000" dirty="0">
                <a:solidFill>
                  <a:schemeClr val="bg1"/>
                </a:solidFill>
                <a:effectLst/>
                <a:latin typeface="Times New Roman" panose="02020603050405020304" pitchFamily="18" charset="0"/>
              </a:rPr>
              <a:t>- Displays the original scene, detected plate, </a:t>
            </a:r>
            <a:r>
              <a:rPr lang="en-IN" sz="1000" dirty="0" err="1">
                <a:solidFill>
                  <a:schemeClr val="bg1"/>
                </a:solidFill>
                <a:effectLst/>
                <a:latin typeface="Times New Roman" panose="02020603050405020304" pitchFamily="18" charset="0"/>
              </a:rPr>
              <a:t>thresholded</a:t>
            </a:r>
            <a:r>
              <a:rPr lang="en-IN" sz="1000" dirty="0">
                <a:solidFill>
                  <a:schemeClr val="bg1"/>
                </a:solidFill>
                <a:effectLst/>
                <a:latin typeface="Times New Roman" panose="02020603050405020304" pitchFamily="18" charset="0"/>
              </a:rPr>
              <a:t> plate image, and recognized characters.</a:t>
            </a:r>
          </a:p>
          <a:p>
            <a:pPr>
              <a:lnSpc>
                <a:spcPct val="150000"/>
              </a:lnSpc>
            </a:pPr>
            <a:r>
              <a:rPr lang="en-IN" sz="1000" dirty="0">
                <a:solidFill>
                  <a:schemeClr val="bg1"/>
                </a:solidFill>
                <a:effectLst/>
                <a:latin typeface="Times New Roman" panose="02020603050405020304" pitchFamily="18" charset="0"/>
              </a:rPr>
              <a:t>5. Finally, if the script is run directly (`__name__ == "__main__"`), it calls the `main()` function to execute the ALPR process.</a:t>
            </a:r>
          </a:p>
          <a:p>
            <a:pPr>
              <a:lnSpc>
                <a:spcPct val="150000"/>
              </a:lnSpc>
            </a:pPr>
            <a:endParaRPr lang="en-IN" sz="1000" dirty="0">
              <a:solidFill>
                <a:schemeClr val="bg1"/>
              </a:solidFill>
              <a:effectLst/>
              <a:latin typeface="Times New Roman" panose="02020603050405020304" pitchFamily="18" charset="0"/>
            </a:endParaRPr>
          </a:p>
          <a:p>
            <a:pPr algn="ctr">
              <a:lnSpc>
                <a:spcPct val="150000"/>
              </a:lnSpc>
            </a:pPr>
            <a:r>
              <a:rPr lang="en-IN" sz="1000" dirty="0">
                <a:solidFill>
                  <a:schemeClr val="bg1"/>
                </a:solidFill>
                <a:effectLst/>
                <a:latin typeface="Times New Roman" panose="02020603050405020304" pitchFamily="18" charset="0"/>
              </a:rPr>
              <a:t>**Overall, this code performs a series of operations to identify license plates in images and extract the characters from those plates for further processing.</a:t>
            </a:r>
          </a:p>
          <a:p>
            <a:pPr marL="0" lvl="0" indent="0" algn="l" rtl="0">
              <a:lnSpc>
                <a:spcPct val="150000"/>
              </a:lnSpc>
              <a:spcBef>
                <a:spcPts val="0"/>
              </a:spcBef>
              <a:spcAft>
                <a:spcPts val="0"/>
              </a:spcAft>
              <a:buNone/>
            </a:pPr>
            <a:endParaRPr sz="1000" dirty="0">
              <a:solidFill>
                <a:schemeClr val="bg1"/>
              </a:solidFill>
              <a:latin typeface="Anaheim"/>
              <a:ea typeface="Anaheim"/>
              <a:cs typeface="Anaheim"/>
              <a:sym typeface="Anaheim"/>
            </a:endParaRPr>
          </a:p>
        </p:txBody>
      </p:sp>
      <p:grpSp>
        <p:nvGrpSpPr>
          <p:cNvPr id="2" name="Google Shape;443;p35">
            <a:extLst>
              <a:ext uri="{FF2B5EF4-FFF2-40B4-BE49-F238E27FC236}">
                <a16:creationId xmlns:a16="http://schemas.microsoft.com/office/drawing/2014/main" id="{334DB07E-ACFD-6F5D-7D9E-9E9FC52DFECA}"/>
              </a:ext>
            </a:extLst>
          </p:cNvPr>
          <p:cNvGrpSpPr/>
          <p:nvPr/>
        </p:nvGrpSpPr>
        <p:grpSpPr>
          <a:xfrm>
            <a:off x="0" y="4081612"/>
            <a:ext cx="2428766" cy="2123775"/>
            <a:chOff x="10" y="1500450"/>
            <a:chExt cx="2428766" cy="2123775"/>
          </a:xfrm>
        </p:grpSpPr>
        <p:sp>
          <p:nvSpPr>
            <p:cNvPr id="3" name="Google Shape;444;p35">
              <a:extLst>
                <a:ext uri="{FF2B5EF4-FFF2-40B4-BE49-F238E27FC236}">
                  <a16:creationId xmlns:a16="http://schemas.microsoft.com/office/drawing/2014/main" id="{473C8C02-B3FA-2260-97B3-C32E52E29D1C}"/>
                </a:ext>
              </a:extLst>
            </p:cNvPr>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45;p35">
              <a:extLst>
                <a:ext uri="{FF2B5EF4-FFF2-40B4-BE49-F238E27FC236}">
                  <a16:creationId xmlns:a16="http://schemas.microsoft.com/office/drawing/2014/main" id="{133DEEC7-6B44-60B8-E58E-47D139BE9D5C}"/>
                </a:ext>
              </a:extLst>
            </p:cNvPr>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46;p35">
              <a:extLst>
                <a:ext uri="{FF2B5EF4-FFF2-40B4-BE49-F238E27FC236}">
                  <a16:creationId xmlns:a16="http://schemas.microsoft.com/office/drawing/2014/main" id="{D9996E92-1092-F094-17FE-F0FBFE26DEBD}"/>
                </a:ext>
              </a:extLst>
            </p:cNvPr>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47;p35">
              <a:extLst>
                <a:ext uri="{FF2B5EF4-FFF2-40B4-BE49-F238E27FC236}">
                  <a16:creationId xmlns:a16="http://schemas.microsoft.com/office/drawing/2014/main" id="{B25C8A66-8EBD-D1DD-8263-59D21B02C9BB}"/>
                </a:ext>
              </a:extLst>
            </p:cNvPr>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53"/>
          <p:cNvSpPr txBox="1">
            <a:spLocks noGrp="1"/>
          </p:cNvSpPr>
          <p:nvPr>
            <p:ph type="title"/>
          </p:nvPr>
        </p:nvSpPr>
        <p:spPr>
          <a:xfrm>
            <a:off x="1278000" y="115537"/>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err="1"/>
              <a:t>detectchars.py</a:t>
            </a:r>
            <a:endParaRPr dirty="0"/>
          </a:p>
        </p:txBody>
      </p:sp>
      <p:sp>
        <p:nvSpPr>
          <p:cNvPr id="920" name="Google Shape;920;p53"/>
          <p:cNvSpPr txBox="1"/>
          <p:nvPr/>
        </p:nvSpPr>
        <p:spPr>
          <a:xfrm>
            <a:off x="357015" y="993180"/>
            <a:ext cx="8554229" cy="3015000"/>
          </a:xfrm>
          <a:prstGeom prst="rect">
            <a:avLst/>
          </a:prstGeom>
          <a:noFill/>
          <a:ln>
            <a:noFill/>
          </a:ln>
        </p:spPr>
        <p:txBody>
          <a:bodyPr spcFirstLastPara="1" wrap="square" lIns="91425" tIns="91425" rIns="91425" bIns="91425" anchor="t" anchorCtr="0">
            <a:noAutofit/>
          </a:bodyPr>
          <a:lstStyle/>
          <a:p>
            <a:pPr>
              <a:lnSpc>
                <a:spcPct val="150000"/>
              </a:lnSpc>
            </a:pPr>
            <a:r>
              <a:rPr lang="en-IN" sz="1000" dirty="0">
                <a:solidFill>
                  <a:schemeClr val="bg1"/>
                </a:solidFill>
                <a:effectLst/>
                <a:latin typeface="Times New Roman" panose="02020603050405020304" pitchFamily="18" charset="0"/>
              </a:rPr>
              <a:t>1. Imports necessary libraries: `</a:t>
            </a:r>
            <a:r>
              <a:rPr lang="en-IN" sz="1000" dirty="0" err="1">
                <a:solidFill>
                  <a:schemeClr val="bg1"/>
                </a:solidFill>
                <a:effectLst/>
                <a:latin typeface="Times New Roman" panose="02020603050405020304" pitchFamily="18" charset="0"/>
              </a:rPr>
              <a:t>os</a:t>
            </a:r>
            <a:r>
              <a:rPr lang="en-IN" sz="1000" dirty="0">
                <a:solidFill>
                  <a:schemeClr val="bg1"/>
                </a:solidFill>
                <a:effectLst/>
                <a:latin typeface="Times New Roman" panose="02020603050405020304" pitchFamily="18" charset="0"/>
              </a:rPr>
              <a:t>`, `cv2`, `</a:t>
            </a:r>
            <a:r>
              <a:rPr lang="en-IN" sz="1000" dirty="0" err="1">
                <a:solidFill>
                  <a:schemeClr val="bg1"/>
                </a:solidFill>
                <a:effectLst/>
                <a:latin typeface="Times New Roman" panose="02020603050405020304" pitchFamily="18" charset="0"/>
              </a:rPr>
              <a:t>numpy</a:t>
            </a:r>
            <a:r>
              <a:rPr lang="en-IN" sz="1000" dirty="0">
                <a:solidFill>
                  <a:schemeClr val="bg1"/>
                </a:solidFill>
                <a:effectLst/>
                <a:latin typeface="Times New Roman" panose="02020603050405020304" pitchFamily="18" charset="0"/>
              </a:rPr>
              <a:t>`, and modules/classes like `Main`,`</a:t>
            </a:r>
            <a:r>
              <a:rPr lang="en-IN" sz="1000" dirty="0" err="1">
                <a:solidFill>
                  <a:schemeClr val="bg1"/>
                </a:solidFill>
                <a:effectLst/>
                <a:latin typeface="Times New Roman" panose="02020603050405020304" pitchFamily="18" charset="0"/>
              </a:rPr>
              <a:t>Preprocess</a:t>
            </a: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PossibleChar</a:t>
            </a:r>
            <a:r>
              <a:rPr lang="en-IN" sz="1000" dirty="0">
                <a:solidFill>
                  <a:schemeClr val="bg1"/>
                </a:solidFill>
                <a:effectLst/>
                <a:latin typeface="Times New Roman" panose="02020603050405020304" pitchFamily="18" charset="0"/>
              </a:rPr>
              <a:t>`.</a:t>
            </a:r>
          </a:p>
          <a:p>
            <a:pPr>
              <a:lnSpc>
                <a:spcPct val="150000"/>
              </a:lnSpc>
            </a:pPr>
            <a:r>
              <a:rPr lang="en-IN" sz="1000" dirty="0">
                <a:solidFill>
                  <a:schemeClr val="bg1"/>
                </a:solidFill>
                <a:effectLst/>
                <a:latin typeface="Times New Roman" panose="02020603050405020304" pitchFamily="18" charset="0"/>
              </a:rPr>
              <a:t>2. Constants: Defines various constants used in the character recognition process.</a:t>
            </a:r>
          </a:p>
          <a:p>
            <a:pPr>
              <a:lnSpc>
                <a:spcPct val="150000"/>
              </a:lnSpc>
            </a:pPr>
            <a:r>
              <a:rPr lang="en-IN" sz="1000" dirty="0">
                <a:solidFill>
                  <a:schemeClr val="bg1"/>
                </a:solidFill>
                <a:effectLst/>
                <a:latin typeface="Times New Roman" panose="02020603050405020304" pitchFamily="18" charset="0"/>
              </a:rPr>
              <a:t>3. Functions:</a:t>
            </a:r>
          </a:p>
          <a:p>
            <a:pPr>
              <a:lnSpc>
                <a:spcPct val="150000"/>
              </a:lnSpc>
            </a:pPr>
            <a:r>
              <a:rPr lang="en-IN" sz="1000" dirty="0">
                <a:solidFill>
                  <a:schemeClr val="bg1"/>
                </a:solidFill>
                <a:effectLst/>
                <a:latin typeface="Times New Roman" panose="02020603050405020304" pitchFamily="18" charset="0"/>
              </a:rPr>
              <a:t>	- `</a:t>
            </a:r>
            <a:r>
              <a:rPr lang="en-IN" sz="1000" dirty="0" err="1">
                <a:solidFill>
                  <a:schemeClr val="bg1"/>
                </a:solidFill>
                <a:effectLst/>
                <a:latin typeface="Times New Roman" panose="02020603050405020304" pitchFamily="18" charset="0"/>
              </a:rPr>
              <a:t>loadKNNDataAndTrainKNN</a:t>
            </a:r>
            <a:r>
              <a:rPr lang="en-IN" sz="1000" dirty="0">
                <a:solidFill>
                  <a:schemeClr val="bg1"/>
                </a:solidFill>
                <a:effectLst/>
                <a:latin typeface="Times New Roman" panose="02020603050405020304" pitchFamily="18" charset="0"/>
              </a:rPr>
              <a:t>`: Loads data for K-nearest </a:t>
            </a:r>
            <a:r>
              <a:rPr lang="en-IN" sz="1000" dirty="0" err="1">
                <a:solidFill>
                  <a:schemeClr val="bg1"/>
                </a:solidFill>
                <a:effectLst/>
                <a:latin typeface="Times New Roman" panose="02020603050405020304" pitchFamily="18" charset="0"/>
              </a:rPr>
              <a:t>neighbors</a:t>
            </a:r>
            <a:r>
              <a:rPr lang="en-IN" sz="1000" dirty="0">
                <a:solidFill>
                  <a:schemeClr val="bg1"/>
                </a:solidFill>
                <a:effectLst/>
                <a:latin typeface="Times New Roman" panose="02020603050405020304" pitchFamily="18" charset="0"/>
              </a:rPr>
              <a:t> (KNN) algorithm and trains the model.</a:t>
            </a:r>
          </a:p>
          <a:p>
            <a:pPr>
              <a:lnSpc>
                <a:spcPct val="150000"/>
              </a:lnSpc>
            </a:pPr>
            <a:r>
              <a:rPr lang="en-IN" sz="1000" dirty="0">
                <a:solidFill>
                  <a:schemeClr val="bg1"/>
                </a:solidFill>
                <a:effectLst/>
                <a:latin typeface="Times New Roman" panose="02020603050405020304" pitchFamily="18" charset="0"/>
              </a:rPr>
              <a:t>	- `</a:t>
            </a:r>
            <a:r>
              <a:rPr lang="en-IN" sz="1000" dirty="0" err="1">
                <a:solidFill>
                  <a:schemeClr val="bg1"/>
                </a:solidFill>
                <a:effectLst/>
                <a:latin typeface="Times New Roman" panose="02020603050405020304" pitchFamily="18" charset="0"/>
              </a:rPr>
              <a:t>detectCharsInPlates</a:t>
            </a:r>
            <a:r>
              <a:rPr lang="en-IN" sz="1000" dirty="0">
                <a:solidFill>
                  <a:schemeClr val="bg1"/>
                </a:solidFill>
                <a:effectLst/>
                <a:latin typeface="Times New Roman" panose="02020603050405020304" pitchFamily="18" charset="0"/>
              </a:rPr>
              <a:t>`: Detects characters within identified license plates.</a:t>
            </a:r>
          </a:p>
          <a:p>
            <a:pPr>
              <a:lnSpc>
                <a:spcPct val="150000"/>
              </a:lnSpc>
            </a:pPr>
            <a:r>
              <a:rPr lang="en-IN" sz="1000" dirty="0">
                <a:solidFill>
                  <a:schemeClr val="bg1"/>
                </a:solidFill>
                <a:effectLst/>
                <a:latin typeface="Times New Roman" panose="02020603050405020304" pitchFamily="18" charset="0"/>
              </a:rPr>
              <a:t>	- `</a:t>
            </a:r>
            <a:r>
              <a:rPr lang="en-IN" sz="1000" dirty="0" err="1">
                <a:solidFill>
                  <a:schemeClr val="bg1"/>
                </a:solidFill>
                <a:effectLst/>
                <a:latin typeface="Times New Roman" panose="02020603050405020304" pitchFamily="18" charset="0"/>
              </a:rPr>
              <a:t>findPossibleCharsInPlate</a:t>
            </a:r>
            <a:r>
              <a:rPr lang="en-IN" sz="1000" dirty="0">
                <a:solidFill>
                  <a:schemeClr val="bg1"/>
                </a:solidFill>
                <a:effectLst/>
                <a:latin typeface="Times New Roman" panose="02020603050405020304" pitchFamily="18" charset="0"/>
              </a:rPr>
              <a:t>`: Finds possible characters in a plate based on certain criteria.</a:t>
            </a:r>
          </a:p>
          <a:p>
            <a:pPr>
              <a:lnSpc>
                <a:spcPct val="150000"/>
              </a:lnSpc>
            </a:pPr>
            <a:r>
              <a:rPr lang="en-IN" sz="1000" dirty="0">
                <a:solidFill>
                  <a:schemeClr val="bg1"/>
                </a:solidFill>
                <a:effectLst/>
                <a:latin typeface="Times New Roman" panose="02020603050405020304" pitchFamily="18" charset="0"/>
              </a:rPr>
              <a:t>	- `</a:t>
            </a:r>
            <a:r>
              <a:rPr lang="en-IN" sz="1000" dirty="0" err="1">
                <a:solidFill>
                  <a:schemeClr val="bg1"/>
                </a:solidFill>
                <a:effectLst/>
                <a:latin typeface="Times New Roman" panose="02020603050405020304" pitchFamily="18" charset="0"/>
              </a:rPr>
              <a:t>findListOfListsOfMatchingChars</a:t>
            </a:r>
            <a:r>
              <a:rPr lang="en-IN" sz="1000" dirty="0">
                <a:solidFill>
                  <a:schemeClr val="bg1"/>
                </a:solidFill>
                <a:effectLst/>
                <a:latin typeface="Times New Roman" panose="02020603050405020304" pitchFamily="18" charset="0"/>
              </a:rPr>
              <a:t>`: Identifies lists of matching characters in a plate.</a:t>
            </a:r>
          </a:p>
          <a:p>
            <a:pPr>
              <a:lnSpc>
                <a:spcPct val="150000"/>
              </a:lnSpc>
            </a:pPr>
            <a:r>
              <a:rPr lang="en-IN" sz="1000" dirty="0">
                <a:solidFill>
                  <a:schemeClr val="bg1"/>
                </a:solidFill>
                <a:effectLst/>
                <a:latin typeface="Times New Roman" panose="02020603050405020304" pitchFamily="18" charset="0"/>
              </a:rPr>
              <a:t>	- `</a:t>
            </a:r>
            <a:r>
              <a:rPr lang="en-IN" sz="1000" dirty="0" err="1">
                <a:solidFill>
                  <a:schemeClr val="bg1"/>
                </a:solidFill>
                <a:effectLst/>
                <a:latin typeface="Times New Roman" panose="02020603050405020304" pitchFamily="18" charset="0"/>
              </a:rPr>
              <a:t>distanceBetweenChars</a:t>
            </a: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angleBetweenChars</a:t>
            </a:r>
            <a:r>
              <a:rPr lang="en-IN" sz="1000" dirty="0">
                <a:solidFill>
                  <a:schemeClr val="bg1"/>
                </a:solidFill>
                <a:effectLst/>
                <a:latin typeface="Times New Roman" panose="02020603050405020304" pitchFamily="18" charset="0"/>
              </a:rPr>
              <a:t>`: Calculate distance and angle between characters.</a:t>
            </a:r>
          </a:p>
          <a:p>
            <a:pPr>
              <a:lnSpc>
                <a:spcPct val="150000"/>
              </a:lnSpc>
            </a:pPr>
            <a:r>
              <a:rPr lang="en-IN" sz="1000" dirty="0">
                <a:solidFill>
                  <a:schemeClr val="bg1"/>
                </a:solidFill>
                <a:effectLst/>
                <a:latin typeface="Times New Roman" panose="02020603050405020304" pitchFamily="18" charset="0"/>
              </a:rPr>
              <a:t>	- `</a:t>
            </a:r>
            <a:r>
              <a:rPr lang="en-IN" sz="1000" dirty="0" err="1">
                <a:solidFill>
                  <a:schemeClr val="bg1"/>
                </a:solidFill>
                <a:effectLst/>
                <a:latin typeface="Times New Roman" panose="02020603050405020304" pitchFamily="18" charset="0"/>
              </a:rPr>
              <a:t>removeInnerOverlappingChars</a:t>
            </a:r>
            <a:r>
              <a:rPr lang="en-IN" sz="1000" dirty="0">
                <a:solidFill>
                  <a:schemeClr val="bg1"/>
                </a:solidFill>
                <a:effectLst/>
                <a:latin typeface="Times New Roman" panose="02020603050405020304" pitchFamily="18" charset="0"/>
              </a:rPr>
              <a:t>`: Removes overlapping characters within a set of matches.</a:t>
            </a:r>
          </a:p>
          <a:p>
            <a:pPr>
              <a:lnSpc>
                <a:spcPct val="150000"/>
              </a:lnSpc>
            </a:pPr>
            <a:r>
              <a:rPr lang="en-IN" sz="1000" dirty="0">
                <a:solidFill>
                  <a:schemeClr val="bg1"/>
                </a:solidFill>
                <a:effectLst/>
                <a:latin typeface="Times New Roman" panose="02020603050405020304" pitchFamily="18" charset="0"/>
              </a:rPr>
              <a:t>	- `</a:t>
            </a:r>
            <a:r>
              <a:rPr lang="en-IN" sz="1000" dirty="0" err="1">
                <a:solidFill>
                  <a:schemeClr val="bg1"/>
                </a:solidFill>
                <a:effectLst/>
                <a:latin typeface="Times New Roman" panose="02020603050405020304" pitchFamily="18" charset="0"/>
              </a:rPr>
              <a:t>recognizeCharsInPlate</a:t>
            </a:r>
            <a:r>
              <a:rPr lang="en-IN" sz="1000" dirty="0">
                <a:solidFill>
                  <a:schemeClr val="bg1"/>
                </a:solidFill>
                <a:effectLst/>
                <a:latin typeface="Times New Roman" panose="02020603050405020304" pitchFamily="18" charset="0"/>
              </a:rPr>
              <a:t>`: Recognizes characters within identified matching characters using KNN.</a:t>
            </a:r>
          </a:p>
          <a:p>
            <a:pPr>
              <a:lnSpc>
                <a:spcPct val="150000"/>
              </a:lnSpc>
            </a:pPr>
            <a:r>
              <a:rPr lang="en-IN" sz="1000" dirty="0">
                <a:solidFill>
                  <a:schemeClr val="bg1"/>
                </a:solidFill>
                <a:effectLst/>
                <a:latin typeface="Times New Roman" panose="02020603050405020304" pitchFamily="18" charset="0"/>
              </a:rPr>
              <a:t>4. Overall Functionality:</a:t>
            </a:r>
          </a:p>
          <a:p>
            <a:pPr>
              <a:lnSpc>
                <a:spcPct val="150000"/>
              </a:lnSpc>
            </a:pPr>
            <a:r>
              <a:rPr lang="en-IN" sz="1000" dirty="0">
                <a:solidFill>
                  <a:schemeClr val="bg1"/>
                </a:solidFill>
                <a:effectLst/>
                <a:latin typeface="Times New Roman" panose="02020603050405020304" pitchFamily="18" charset="0"/>
              </a:rPr>
              <a:t>	- The script aims to process images of license plates (`</a:t>
            </a:r>
            <a:r>
              <a:rPr lang="en-IN" sz="1000" dirty="0" err="1">
                <a:solidFill>
                  <a:schemeClr val="bg1"/>
                </a:solidFill>
                <a:effectLst/>
                <a:latin typeface="Times New Roman" panose="02020603050405020304" pitchFamily="18" charset="0"/>
              </a:rPr>
              <a:t>listOfPossiblePlates</a:t>
            </a:r>
            <a:r>
              <a:rPr lang="en-IN" sz="1000" dirty="0">
                <a:solidFill>
                  <a:schemeClr val="bg1"/>
                </a:solidFill>
                <a:effectLst/>
                <a:latin typeface="Times New Roman" panose="02020603050405020304" pitchFamily="18" charset="0"/>
              </a:rPr>
              <a:t>`) to identify and recognize characters within them.</a:t>
            </a:r>
          </a:p>
          <a:p>
            <a:pPr>
              <a:lnSpc>
                <a:spcPct val="150000"/>
              </a:lnSpc>
            </a:pPr>
            <a:r>
              <a:rPr lang="en-IN" sz="1000" dirty="0">
                <a:solidFill>
                  <a:schemeClr val="bg1"/>
                </a:solidFill>
                <a:effectLst/>
                <a:latin typeface="Times New Roman" panose="02020603050405020304" pitchFamily="18" charset="0"/>
              </a:rPr>
              <a:t>	- It </a:t>
            </a:r>
            <a:r>
              <a:rPr lang="en-IN" sz="1000" dirty="0" err="1">
                <a:solidFill>
                  <a:schemeClr val="bg1"/>
                </a:solidFill>
                <a:effectLst/>
                <a:latin typeface="Times New Roman" panose="02020603050405020304" pitchFamily="18" charset="0"/>
              </a:rPr>
              <a:t>preprocesses</a:t>
            </a:r>
            <a:r>
              <a:rPr lang="en-IN" sz="1000" dirty="0">
                <a:solidFill>
                  <a:schemeClr val="bg1"/>
                </a:solidFill>
                <a:effectLst/>
                <a:latin typeface="Times New Roman" panose="02020603050405020304" pitchFamily="18" charset="0"/>
              </a:rPr>
              <a:t> the images (`</a:t>
            </a:r>
            <a:r>
              <a:rPr lang="en-IN" sz="1000" dirty="0" err="1">
                <a:solidFill>
                  <a:schemeClr val="bg1"/>
                </a:solidFill>
                <a:effectLst/>
                <a:latin typeface="Times New Roman" panose="02020603050405020304" pitchFamily="18" charset="0"/>
              </a:rPr>
              <a:t>preprocess</a:t>
            </a:r>
            <a:r>
              <a:rPr lang="en-IN" sz="1000" dirty="0">
                <a:solidFill>
                  <a:schemeClr val="bg1"/>
                </a:solidFill>
                <a:effectLst/>
                <a:latin typeface="Times New Roman" panose="02020603050405020304" pitchFamily="18" charset="0"/>
              </a:rPr>
              <a:t>`) and then extracts characters by finding contours (`</a:t>
            </a:r>
            <a:r>
              <a:rPr lang="en-IN" sz="1000" dirty="0" err="1">
                <a:solidFill>
                  <a:schemeClr val="bg1"/>
                </a:solidFill>
                <a:effectLst/>
                <a:latin typeface="Times New Roman" panose="02020603050405020304" pitchFamily="18" charset="0"/>
              </a:rPr>
              <a:t>findPossibleCharsInPlate</a:t>
            </a:r>
            <a:r>
              <a:rPr lang="en-IN" sz="1000" dirty="0">
                <a:solidFill>
                  <a:schemeClr val="bg1"/>
                </a:solidFill>
                <a:effectLst/>
                <a:latin typeface="Times New Roman" panose="02020603050405020304" pitchFamily="18" charset="0"/>
              </a:rPr>
              <a:t>`).</a:t>
            </a:r>
          </a:p>
          <a:p>
            <a:pPr>
              <a:lnSpc>
                <a:spcPct val="150000"/>
              </a:lnSpc>
            </a:pPr>
            <a:r>
              <a:rPr lang="en-IN" sz="1000" dirty="0">
                <a:solidFill>
                  <a:schemeClr val="bg1"/>
                </a:solidFill>
                <a:effectLst/>
                <a:latin typeface="Times New Roman" panose="02020603050405020304" pitchFamily="18" charset="0"/>
              </a:rPr>
              <a:t>	- Matching characters are identified based on specific criteria (`</a:t>
            </a:r>
            <a:r>
              <a:rPr lang="en-IN" sz="1000" dirty="0" err="1">
                <a:solidFill>
                  <a:schemeClr val="bg1"/>
                </a:solidFill>
                <a:effectLst/>
                <a:latin typeface="Times New Roman" panose="02020603050405020304" pitchFamily="18" charset="0"/>
              </a:rPr>
              <a:t>findListOfListsOfMatchingChars</a:t>
            </a:r>
            <a:r>
              <a:rPr lang="en-IN" sz="1000" dirty="0">
                <a:solidFill>
                  <a:schemeClr val="bg1"/>
                </a:solidFill>
                <a:effectLst/>
                <a:latin typeface="Times New Roman" panose="02020603050405020304" pitchFamily="18" charset="0"/>
              </a:rPr>
              <a:t>`), and the KNN algorithm is used to recognize</a:t>
            </a:r>
          </a:p>
          <a:p>
            <a:pPr>
              <a:lnSpc>
                <a:spcPct val="150000"/>
              </a:lnSpc>
            </a:pPr>
            <a:r>
              <a:rPr lang="en-IN" sz="1000" dirty="0">
                <a:solidFill>
                  <a:schemeClr val="bg1"/>
                </a:solidFill>
                <a:effectLst/>
                <a:latin typeface="Times New Roman" panose="02020603050405020304" pitchFamily="18" charset="0"/>
              </a:rPr>
              <a:t>	characters (`</a:t>
            </a:r>
            <a:r>
              <a:rPr lang="en-IN" sz="1000" dirty="0" err="1">
                <a:solidFill>
                  <a:schemeClr val="bg1"/>
                </a:solidFill>
                <a:effectLst/>
                <a:latin typeface="Times New Roman" panose="02020603050405020304" pitchFamily="18" charset="0"/>
              </a:rPr>
              <a:t>recognizeCharsInPlate</a:t>
            </a:r>
            <a:r>
              <a:rPr lang="en-IN" sz="1000" dirty="0">
                <a:solidFill>
                  <a:schemeClr val="bg1"/>
                </a:solidFill>
                <a:effectLst/>
                <a:latin typeface="Times New Roman" panose="02020603050405020304" pitchFamily="18" charset="0"/>
              </a:rPr>
              <a:t>`)</a:t>
            </a:r>
          </a:p>
        </p:txBody>
      </p:sp>
      <p:grpSp>
        <p:nvGrpSpPr>
          <p:cNvPr id="2" name="Google Shape;443;p35">
            <a:extLst>
              <a:ext uri="{FF2B5EF4-FFF2-40B4-BE49-F238E27FC236}">
                <a16:creationId xmlns:a16="http://schemas.microsoft.com/office/drawing/2014/main" id="{334DB07E-ACFD-6F5D-7D9E-9E9FC52DFECA}"/>
              </a:ext>
            </a:extLst>
          </p:cNvPr>
          <p:cNvGrpSpPr/>
          <p:nvPr/>
        </p:nvGrpSpPr>
        <p:grpSpPr>
          <a:xfrm>
            <a:off x="0" y="4081612"/>
            <a:ext cx="2428766" cy="2123775"/>
            <a:chOff x="10" y="1500450"/>
            <a:chExt cx="2428766" cy="2123775"/>
          </a:xfrm>
        </p:grpSpPr>
        <p:sp>
          <p:nvSpPr>
            <p:cNvPr id="3" name="Google Shape;444;p35">
              <a:extLst>
                <a:ext uri="{FF2B5EF4-FFF2-40B4-BE49-F238E27FC236}">
                  <a16:creationId xmlns:a16="http://schemas.microsoft.com/office/drawing/2014/main" id="{473C8C02-B3FA-2260-97B3-C32E52E29D1C}"/>
                </a:ext>
              </a:extLst>
            </p:cNvPr>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45;p35">
              <a:extLst>
                <a:ext uri="{FF2B5EF4-FFF2-40B4-BE49-F238E27FC236}">
                  <a16:creationId xmlns:a16="http://schemas.microsoft.com/office/drawing/2014/main" id="{133DEEC7-6B44-60B8-E58E-47D139BE9D5C}"/>
                </a:ext>
              </a:extLst>
            </p:cNvPr>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46;p35">
              <a:extLst>
                <a:ext uri="{FF2B5EF4-FFF2-40B4-BE49-F238E27FC236}">
                  <a16:creationId xmlns:a16="http://schemas.microsoft.com/office/drawing/2014/main" id="{D9996E92-1092-F094-17FE-F0FBFE26DEBD}"/>
                </a:ext>
              </a:extLst>
            </p:cNvPr>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47;p35">
              <a:extLst>
                <a:ext uri="{FF2B5EF4-FFF2-40B4-BE49-F238E27FC236}">
                  <a16:creationId xmlns:a16="http://schemas.microsoft.com/office/drawing/2014/main" id="{B25C8A66-8EBD-D1DD-8263-59D21B02C9BB}"/>
                </a:ext>
              </a:extLst>
            </p:cNvPr>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767697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53"/>
          <p:cNvSpPr txBox="1">
            <a:spLocks noGrp="1"/>
          </p:cNvSpPr>
          <p:nvPr>
            <p:ph type="title"/>
          </p:nvPr>
        </p:nvSpPr>
        <p:spPr>
          <a:xfrm>
            <a:off x="1278000" y="115537"/>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err="1"/>
              <a:t>detectsplate.py</a:t>
            </a:r>
            <a:endParaRPr dirty="0"/>
          </a:p>
        </p:txBody>
      </p:sp>
      <p:sp>
        <p:nvSpPr>
          <p:cNvPr id="920" name="Google Shape;920;p53"/>
          <p:cNvSpPr txBox="1"/>
          <p:nvPr/>
        </p:nvSpPr>
        <p:spPr>
          <a:xfrm>
            <a:off x="294885" y="877324"/>
            <a:ext cx="8554229" cy="3015000"/>
          </a:xfrm>
          <a:prstGeom prst="rect">
            <a:avLst/>
          </a:prstGeom>
          <a:noFill/>
          <a:ln>
            <a:noFill/>
          </a:ln>
        </p:spPr>
        <p:txBody>
          <a:bodyPr spcFirstLastPara="1" wrap="square" lIns="91425" tIns="91425" rIns="91425" bIns="91425" anchor="t" anchorCtr="0">
            <a:noAutofit/>
          </a:bodyPr>
          <a:lstStyle/>
          <a:p>
            <a:pPr>
              <a:lnSpc>
                <a:spcPct val="150000"/>
              </a:lnSpc>
            </a:pPr>
            <a:r>
              <a:rPr lang="en-IN" sz="1000" dirty="0">
                <a:solidFill>
                  <a:schemeClr val="bg1"/>
                </a:solidFill>
                <a:effectLst/>
                <a:latin typeface="Times New Roman" panose="02020603050405020304" pitchFamily="18" charset="0"/>
              </a:rPr>
              <a:t>1. Imports:</a:t>
            </a:r>
          </a:p>
          <a:p>
            <a:pPr>
              <a:lnSpc>
                <a:spcPct val="150000"/>
              </a:lnSpc>
            </a:pPr>
            <a:r>
              <a:rPr lang="en-IN" sz="1000" dirty="0">
                <a:solidFill>
                  <a:schemeClr val="bg1"/>
                </a:solidFill>
                <a:effectLst/>
                <a:latin typeface="Times New Roman" panose="02020603050405020304" pitchFamily="18" charset="0"/>
              </a:rPr>
              <a:t>	- Libraries like `cv2`, `</a:t>
            </a:r>
            <a:r>
              <a:rPr lang="en-IN" sz="1000" dirty="0" err="1">
                <a:solidFill>
                  <a:schemeClr val="bg1"/>
                </a:solidFill>
                <a:effectLst/>
                <a:latin typeface="Times New Roman" panose="02020603050405020304" pitchFamily="18" charset="0"/>
              </a:rPr>
              <a:t>numpy</a:t>
            </a:r>
            <a:r>
              <a:rPr lang="en-IN" sz="1000" dirty="0">
                <a:solidFill>
                  <a:schemeClr val="bg1"/>
                </a:solidFill>
                <a:effectLst/>
                <a:latin typeface="Times New Roman" panose="02020603050405020304" pitchFamily="18" charset="0"/>
              </a:rPr>
              <a:t>`, `math`, `random`.</a:t>
            </a:r>
          </a:p>
          <a:p>
            <a:pPr>
              <a:lnSpc>
                <a:spcPct val="150000"/>
              </a:lnSpc>
            </a:pPr>
            <a:r>
              <a:rPr lang="en-IN" sz="1000" dirty="0">
                <a:solidFill>
                  <a:schemeClr val="bg1"/>
                </a:solidFill>
                <a:effectLst/>
                <a:latin typeface="Times New Roman" panose="02020603050405020304" pitchFamily="18" charset="0"/>
              </a:rPr>
              <a:t>	- Custom modules/classes for </a:t>
            </a:r>
            <a:r>
              <a:rPr lang="en-IN" sz="1000" dirty="0" err="1">
                <a:solidFill>
                  <a:schemeClr val="bg1"/>
                </a:solidFill>
                <a:effectLst/>
                <a:latin typeface="Times New Roman" panose="02020603050405020304" pitchFamily="18" charset="0"/>
              </a:rPr>
              <a:t>preprocessing</a:t>
            </a: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Preprocess</a:t>
            </a:r>
            <a:r>
              <a:rPr lang="en-IN" sz="1000" dirty="0">
                <a:solidFill>
                  <a:schemeClr val="bg1"/>
                </a:solidFill>
                <a:effectLst/>
                <a:latin typeface="Times New Roman" panose="02020603050405020304" pitchFamily="18" charset="0"/>
              </a:rPr>
              <a:t>`), character detection (`</a:t>
            </a:r>
            <a:r>
              <a:rPr lang="en-IN" sz="1000" dirty="0" err="1">
                <a:solidFill>
                  <a:schemeClr val="bg1"/>
                </a:solidFill>
                <a:effectLst/>
                <a:latin typeface="Times New Roman" panose="02020603050405020304" pitchFamily="18" charset="0"/>
              </a:rPr>
              <a:t>DetectChars</a:t>
            </a:r>
            <a:r>
              <a:rPr lang="en-IN" sz="1000" dirty="0">
                <a:solidFill>
                  <a:schemeClr val="bg1"/>
                </a:solidFill>
                <a:effectLst/>
                <a:latin typeface="Times New Roman" panose="02020603050405020304" pitchFamily="18" charset="0"/>
              </a:rPr>
              <a:t>`), and handling possible plates/characters 	(`</a:t>
            </a:r>
            <a:r>
              <a:rPr lang="en-IN" sz="1000" dirty="0" err="1">
                <a:solidFill>
                  <a:schemeClr val="bg1"/>
                </a:solidFill>
                <a:effectLst/>
                <a:latin typeface="Times New Roman" panose="02020603050405020304" pitchFamily="18" charset="0"/>
              </a:rPr>
              <a:t>PossiblePlate</a:t>
            </a: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PossibleChar</a:t>
            </a:r>
            <a:r>
              <a:rPr lang="en-IN" sz="1000" dirty="0">
                <a:solidFill>
                  <a:schemeClr val="bg1"/>
                </a:solidFill>
                <a:effectLst/>
                <a:latin typeface="Times New Roman" panose="02020603050405020304" pitchFamily="18" charset="0"/>
              </a:rPr>
              <a:t>`).</a:t>
            </a:r>
          </a:p>
          <a:p>
            <a:pPr>
              <a:lnSpc>
                <a:spcPct val="150000"/>
              </a:lnSpc>
            </a:pPr>
            <a:r>
              <a:rPr lang="en-IN" sz="1000" dirty="0">
                <a:solidFill>
                  <a:schemeClr val="bg1"/>
                </a:solidFill>
                <a:effectLst/>
                <a:latin typeface="Times New Roman" panose="02020603050405020304" pitchFamily="18" charset="0"/>
              </a:rPr>
              <a:t>2. Constants:</a:t>
            </a:r>
          </a:p>
          <a:p>
            <a:pPr>
              <a:lnSpc>
                <a:spcPct val="150000"/>
              </a:lnSpc>
            </a:pPr>
            <a:r>
              <a:rPr lang="en-IN" sz="1000" dirty="0">
                <a:solidFill>
                  <a:schemeClr val="bg1"/>
                </a:solidFill>
                <a:effectLst/>
                <a:latin typeface="Times New Roman" panose="02020603050405020304" pitchFamily="18" charset="0"/>
              </a:rPr>
              <a:t>	- `PLATE_WIDTH_PADDING_FACTOR`, `PLATE_HEIGHT_PADDING_FACTOR`: Factors used for calculating plate width and</a:t>
            </a:r>
          </a:p>
          <a:p>
            <a:pPr>
              <a:lnSpc>
                <a:spcPct val="150000"/>
              </a:lnSpc>
            </a:pPr>
            <a:r>
              <a:rPr lang="en-IN" sz="1000" dirty="0">
                <a:solidFill>
                  <a:schemeClr val="bg1"/>
                </a:solidFill>
                <a:effectLst/>
                <a:latin typeface="Times New Roman" panose="02020603050405020304" pitchFamily="18" charset="0"/>
              </a:rPr>
              <a:t>	height based on detected characters.</a:t>
            </a:r>
          </a:p>
          <a:p>
            <a:pPr>
              <a:lnSpc>
                <a:spcPct val="150000"/>
              </a:lnSpc>
            </a:pPr>
            <a:r>
              <a:rPr lang="en-IN" sz="1000" dirty="0">
                <a:solidFill>
                  <a:schemeClr val="bg1"/>
                </a:solidFill>
                <a:effectLst/>
                <a:latin typeface="Times New Roman" panose="02020603050405020304" pitchFamily="18" charset="0"/>
              </a:rPr>
              <a:t>3. Functions:</a:t>
            </a:r>
          </a:p>
          <a:p>
            <a:pPr>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detectPlatesInScene</a:t>
            </a:r>
            <a:r>
              <a:rPr lang="en-IN" sz="1000" dirty="0">
                <a:solidFill>
                  <a:schemeClr val="bg1"/>
                </a:solidFill>
                <a:effectLst/>
                <a:latin typeface="Times New Roman" panose="02020603050405020304" pitchFamily="18" charset="0"/>
              </a:rPr>
              <a:t>`: Detects possible plates in a given scene by </a:t>
            </a:r>
            <a:r>
              <a:rPr lang="en-IN" sz="1000" dirty="0" err="1">
                <a:solidFill>
                  <a:schemeClr val="bg1"/>
                </a:solidFill>
                <a:effectLst/>
                <a:latin typeface="Times New Roman" panose="02020603050405020304" pitchFamily="18" charset="0"/>
              </a:rPr>
              <a:t>preprocessing</a:t>
            </a:r>
            <a:r>
              <a:rPr lang="en-IN" sz="1000" dirty="0">
                <a:solidFill>
                  <a:schemeClr val="bg1"/>
                </a:solidFill>
                <a:effectLst/>
                <a:latin typeface="Times New Roman" panose="02020603050405020304" pitchFamily="18" charset="0"/>
              </a:rPr>
              <a:t> the image, finding possible characters, and matching them 	- 	`</a:t>
            </a:r>
            <a:r>
              <a:rPr lang="en-IN" sz="1000" dirty="0" err="1">
                <a:solidFill>
                  <a:schemeClr val="bg1"/>
                </a:solidFill>
                <a:effectLst/>
                <a:latin typeface="Times New Roman" panose="02020603050405020304" pitchFamily="18" charset="0"/>
              </a:rPr>
              <a:t>findPossibleCharsInScene</a:t>
            </a:r>
            <a:r>
              <a:rPr lang="en-IN" sz="1000" dirty="0">
                <a:solidFill>
                  <a:schemeClr val="bg1"/>
                </a:solidFill>
                <a:effectLst/>
                <a:latin typeface="Times New Roman" panose="02020603050405020304" pitchFamily="18" charset="0"/>
              </a:rPr>
              <a:t>`: Identifies potential characters in a scene based on contours detected in the </a:t>
            </a:r>
            <a:r>
              <a:rPr lang="en-IN" sz="1000" dirty="0" err="1">
                <a:solidFill>
                  <a:schemeClr val="bg1"/>
                </a:solidFill>
                <a:effectLst/>
                <a:latin typeface="Times New Roman" panose="02020603050405020304" pitchFamily="18" charset="0"/>
              </a:rPr>
              <a:t>thresholded</a:t>
            </a:r>
            <a:r>
              <a:rPr lang="en-IN" sz="1000" dirty="0">
                <a:solidFill>
                  <a:schemeClr val="bg1"/>
                </a:solidFill>
                <a:effectLst/>
                <a:latin typeface="Times New Roman" panose="02020603050405020304" pitchFamily="18" charset="0"/>
              </a:rPr>
              <a:t> image.</a:t>
            </a:r>
          </a:p>
          <a:p>
            <a:pPr>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extractPlate</a:t>
            </a:r>
            <a:r>
              <a:rPr lang="en-IN" sz="1000" dirty="0">
                <a:solidFill>
                  <a:schemeClr val="bg1"/>
                </a:solidFill>
                <a:effectLst/>
                <a:latin typeface="Times New Roman" panose="02020603050405020304" pitchFamily="18" charset="0"/>
              </a:rPr>
              <a:t>`: Extracts a possible plate from the original image using a list of matching characters. It calculates the plate's position, dimensions, 4. Overall Functionality:</a:t>
            </a:r>
          </a:p>
          <a:p>
            <a:pPr>
              <a:lnSpc>
                <a:spcPct val="150000"/>
              </a:lnSpc>
            </a:pPr>
            <a:r>
              <a:rPr lang="en-IN" sz="1000" dirty="0">
                <a:solidFill>
                  <a:schemeClr val="bg1"/>
                </a:solidFill>
                <a:latin typeface="Times New Roman" panose="02020603050405020304" pitchFamily="18" charset="0"/>
              </a:rPr>
              <a:t>	</a:t>
            </a:r>
            <a:r>
              <a:rPr lang="en-IN" sz="1000" dirty="0">
                <a:solidFill>
                  <a:schemeClr val="bg1"/>
                </a:solidFill>
                <a:effectLst/>
                <a:latin typeface="Times New Roman" panose="02020603050405020304" pitchFamily="18" charset="0"/>
              </a:rPr>
              <a:t>`</a:t>
            </a:r>
            <a:r>
              <a:rPr lang="en-IN" sz="1000" dirty="0" err="1">
                <a:solidFill>
                  <a:schemeClr val="bg1"/>
                </a:solidFill>
                <a:effectLst/>
                <a:latin typeface="Times New Roman" panose="02020603050405020304" pitchFamily="18" charset="0"/>
              </a:rPr>
              <a:t>detectPlatesInScene</a:t>
            </a:r>
            <a:r>
              <a:rPr lang="en-IN" sz="1000" dirty="0">
                <a:solidFill>
                  <a:schemeClr val="bg1"/>
                </a:solidFill>
                <a:effectLst/>
                <a:latin typeface="Times New Roman" panose="02020603050405020304" pitchFamily="18" charset="0"/>
              </a:rPr>
              <a:t>` is the primary function that orchestrates the plate detection process.</a:t>
            </a:r>
          </a:p>
          <a:p>
            <a:pPr>
              <a:lnSpc>
                <a:spcPct val="150000"/>
              </a:lnSpc>
            </a:pPr>
            <a:r>
              <a:rPr lang="en-IN" sz="1000" dirty="0">
                <a:solidFill>
                  <a:schemeClr val="bg1"/>
                </a:solidFill>
                <a:effectLst/>
                <a:latin typeface="Times New Roman" panose="02020603050405020304" pitchFamily="18" charset="0"/>
              </a:rPr>
              <a:t>- It </a:t>
            </a:r>
            <a:r>
              <a:rPr lang="en-IN" sz="1000" dirty="0" err="1">
                <a:solidFill>
                  <a:schemeClr val="bg1"/>
                </a:solidFill>
                <a:effectLst/>
                <a:latin typeface="Times New Roman" panose="02020603050405020304" pitchFamily="18" charset="0"/>
              </a:rPr>
              <a:t>preprocesses</a:t>
            </a:r>
            <a:r>
              <a:rPr lang="en-IN" sz="1000" dirty="0">
                <a:solidFill>
                  <a:schemeClr val="bg1"/>
                </a:solidFill>
                <a:effectLst/>
                <a:latin typeface="Times New Roman" panose="02020603050405020304" pitchFamily="18" charset="0"/>
              </a:rPr>
              <a:t> the image, identifies potential characters, matches them, and extracts plates from the scene based on these matches.</a:t>
            </a:r>
          </a:p>
          <a:p>
            <a:pPr>
              <a:lnSpc>
                <a:spcPct val="150000"/>
              </a:lnSpc>
            </a:pPr>
            <a:r>
              <a:rPr lang="en-IN" sz="1000" dirty="0">
                <a:solidFill>
                  <a:schemeClr val="bg1"/>
                </a:solidFill>
                <a:effectLst/>
                <a:latin typeface="Times New Roman" panose="02020603050405020304" pitchFamily="18" charset="0"/>
              </a:rPr>
              <a:t>- The script visualizes intermediate steps if `</a:t>
            </a:r>
            <a:r>
              <a:rPr lang="en-IN" sz="1000" dirty="0" err="1">
                <a:solidFill>
                  <a:schemeClr val="bg1"/>
                </a:solidFill>
                <a:effectLst/>
                <a:latin typeface="Times New Roman" panose="02020603050405020304" pitchFamily="18" charset="0"/>
              </a:rPr>
              <a:t>Main.showSteps</a:t>
            </a:r>
            <a:r>
              <a:rPr lang="en-IN" sz="1000" dirty="0">
                <a:solidFill>
                  <a:schemeClr val="bg1"/>
                </a:solidFill>
                <a:effectLst/>
                <a:latin typeface="Times New Roman" panose="02020603050405020304" pitchFamily="18" charset="0"/>
              </a:rPr>
              <a:t>` is set to `True`, showing contour detection, possible character identification, and plate extraction.</a:t>
            </a:r>
          </a:p>
        </p:txBody>
      </p:sp>
      <p:grpSp>
        <p:nvGrpSpPr>
          <p:cNvPr id="2" name="Google Shape;443;p35">
            <a:extLst>
              <a:ext uri="{FF2B5EF4-FFF2-40B4-BE49-F238E27FC236}">
                <a16:creationId xmlns:a16="http://schemas.microsoft.com/office/drawing/2014/main" id="{334DB07E-ACFD-6F5D-7D9E-9E9FC52DFECA}"/>
              </a:ext>
            </a:extLst>
          </p:cNvPr>
          <p:cNvGrpSpPr/>
          <p:nvPr/>
        </p:nvGrpSpPr>
        <p:grpSpPr>
          <a:xfrm>
            <a:off x="0" y="4081612"/>
            <a:ext cx="2428766" cy="2123775"/>
            <a:chOff x="10" y="1500450"/>
            <a:chExt cx="2428766" cy="2123775"/>
          </a:xfrm>
        </p:grpSpPr>
        <p:sp>
          <p:nvSpPr>
            <p:cNvPr id="3" name="Google Shape;444;p35">
              <a:extLst>
                <a:ext uri="{FF2B5EF4-FFF2-40B4-BE49-F238E27FC236}">
                  <a16:creationId xmlns:a16="http://schemas.microsoft.com/office/drawing/2014/main" id="{473C8C02-B3FA-2260-97B3-C32E52E29D1C}"/>
                </a:ext>
              </a:extLst>
            </p:cNvPr>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45;p35">
              <a:extLst>
                <a:ext uri="{FF2B5EF4-FFF2-40B4-BE49-F238E27FC236}">
                  <a16:creationId xmlns:a16="http://schemas.microsoft.com/office/drawing/2014/main" id="{133DEEC7-6B44-60B8-E58E-47D139BE9D5C}"/>
                </a:ext>
              </a:extLst>
            </p:cNvPr>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46;p35">
              <a:extLst>
                <a:ext uri="{FF2B5EF4-FFF2-40B4-BE49-F238E27FC236}">
                  <a16:creationId xmlns:a16="http://schemas.microsoft.com/office/drawing/2014/main" id="{D9996E92-1092-F094-17FE-F0FBFE26DEBD}"/>
                </a:ext>
              </a:extLst>
            </p:cNvPr>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47;p35">
              <a:extLst>
                <a:ext uri="{FF2B5EF4-FFF2-40B4-BE49-F238E27FC236}">
                  <a16:creationId xmlns:a16="http://schemas.microsoft.com/office/drawing/2014/main" id="{B25C8A66-8EBD-D1DD-8263-59D21B02C9BB}"/>
                </a:ext>
              </a:extLst>
            </p:cNvPr>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53964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53"/>
          <p:cNvSpPr txBox="1">
            <a:spLocks noGrp="1"/>
          </p:cNvSpPr>
          <p:nvPr>
            <p:ph type="title"/>
          </p:nvPr>
        </p:nvSpPr>
        <p:spPr>
          <a:xfrm>
            <a:off x="1277999" y="243264"/>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Possible </a:t>
            </a:r>
            <a:r>
              <a:rPr lang="en-IN" dirty="0" err="1"/>
              <a:t>char.py</a:t>
            </a:r>
            <a:endParaRPr dirty="0"/>
          </a:p>
        </p:txBody>
      </p:sp>
      <p:sp>
        <p:nvSpPr>
          <p:cNvPr id="920" name="Google Shape;920;p53"/>
          <p:cNvSpPr txBox="1"/>
          <p:nvPr/>
        </p:nvSpPr>
        <p:spPr>
          <a:xfrm>
            <a:off x="294885" y="1162657"/>
            <a:ext cx="8554229" cy="3015000"/>
          </a:xfrm>
          <a:prstGeom prst="rect">
            <a:avLst/>
          </a:prstGeom>
          <a:noFill/>
          <a:ln>
            <a:noFill/>
          </a:ln>
        </p:spPr>
        <p:txBody>
          <a:bodyPr spcFirstLastPara="1" wrap="square" lIns="91425" tIns="91425" rIns="91425" bIns="91425" anchor="t" anchorCtr="0">
            <a:noAutofit/>
          </a:bodyPr>
          <a:lstStyle/>
          <a:p>
            <a:pPr>
              <a:lnSpc>
                <a:spcPct val="150000"/>
              </a:lnSpc>
            </a:pPr>
            <a:r>
              <a:rPr lang="en-IN" sz="1000" dirty="0">
                <a:solidFill>
                  <a:schemeClr val="bg1"/>
                </a:solidFill>
                <a:effectLst/>
                <a:latin typeface="Times New Roman" panose="02020603050405020304" pitchFamily="18" charset="0"/>
              </a:rPr>
              <a:t>- Class `</a:t>
            </a:r>
            <a:r>
              <a:rPr lang="en-IN" sz="1000" dirty="0" err="1">
                <a:solidFill>
                  <a:schemeClr val="bg1"/>
                </a:solidFill>
                <a:effectLst/>
                <a:latin typeface="Times New Roman" panose="02020603050405020304" pitchFamily="18" charset="0"/>
              </a:rPr>
              <a:t>PossibleChar</a:t>
            </a:r>
            <a:r>
              <a:rPr lang="en-IN" sz="1000" dirty="0">
                <a:solidFill>
                  <a:schemeClr val="bg1"/>
                </a:solidFill>
                <a:effectLst/>
                <a:latin typeface="Times New Roman" panose="02020603050405020304" pitchFamily="18" charset="0"/>
              </a:rPr>
              <a:t>`:</a:t>
            </a:r>
          </a:p>
          <a:p>
            <a:pPr>
              <a:lnSpc>
                <a:spcPct val="150000"/>
              </a:lnSpc>
            </a:pPr>
            <a:r>
              <a:rPr lang="en-IN" sz="1000" dirty="0">
                <a:solidFill>
                  <a:schemeClr val="bg1"/>
                </a:solidFill>
                <a:effectLst/>
                <a:latin typeface="Times New Roman" panose="02020603050405020304" pitchFamily="18" charset="0"/>
              </a:rPr>
              <a:t>- Attributes</a:t>
            </a:r>
          </a:p>
          <a:p>
            <a:pPr>
              <a:lnSpc>
                <a:spcPct val="150000"/>
              </a:lnSpc>
            </a:pPr>
            <a:r>
              <a:rPr lang="en-IN" sz="1000" dirty="0">
                <a:solidFill>
                  <a:schemeClr val="bg1"/>
                </a:solidFill>
                <a:effectLst/>
                <a:latin typeface="Times New Roman" panose="02020603050405020304" pitchFamily="18" charset="0"/>
              </a:rPr>
              <a:t>- `contour`: A contour representing a possible character.</a:t>
            </a:r>
          </a:p>
          <a:p>
            <a:pPr>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boundingRect</a:t>
            </a:r>
            <a:r>
              <a:rPr lang="en-IN" sz="1000" dirty="0">
                <a:solidFill>
                  <a:schemeClr val="bg1"/>
                </a:solidFill>
                <a:effectLst/>
                <a:latin typeface="Times New Roman" panose="02020603050405020304" pitchFamily="18" charset="0"/>
              </a:rPr>
              <a:t>`: Bounding rectangle around the contour.</a:t>
            </a:r>
          </a:p>
          <a:p>
            <a:pPr>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intBoundingRectX</a:t>
            </a: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intBoundingRectY</a:t>
            </a:r>
            <a:r>
              <a:rPr lang="en-IN" sz="1000" dirty="0">
                <a:solidFill>
                  <a:schemeClr val="bg1"/>
                </a:solidFill>
                <a:effectLst/>
                <a:latin typeface="Times New Roman" panose="02020603050405020304" pitchFamily="18" charset="0"/>
              </a:rPr>
              <a:t>`: X and Y coordinates of the top-left corner of the bounding rectangle.</a:t>
            </a:r>
          </a:p>
          <a:p>
            <a:pPr>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intBoundingRectWidth</a:t>
            </a: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intBoundingRectHeight</a:t>
            </a:r>
            <a:r>
              <a:rPr lang="en-IN" sz="1000" dirty="0">
                <a:solidFill>
                  <a:schemeClr val="bg1"/>
                </a:solidFill>
                <a:effectLst/>
                <a:latin typeface="Times New Roman" panose="02020603050405020304" pitchFamily="18" charset="0"/>
              </a:rPr>
              <a:t>`: Width and height of the bounding rectangle.</a:t>
            </a:r>
          </a:p>
          <a:p>
            <a:pPr>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intBoundingRectArea</a:t>
            </a:r>
            <a:r>
              <a:rPr lang="en-IN" sz="1000" dirty="0">
                <a:solidFill>
                  <a:schemeClr val="bg1"/>
                </a:solidFill>
                <a:effectLst/>
                <a:latin typeface="Times New Roman" panose="02020603050405020304" pitchFamily="18" charset="0"/>
              </a:rPr>
              <a:t>`: Area of the bounding rectangle.</a:t>
            </a:r>
          </a:p>
          <a:p>
            <a:pPr>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intCenterX</a:t>
            </a: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intCenterY</a:t>
            </a:r>
            <a:r>
              <a:rPr lang="en-IN" sz="1000" dirty="0">
                <a:solidFill>
                  <a:schemeClr val="bg1"/>
                </a:solidFill>
                <a:effectLst/>
                <a:latin typeface="Times New Roman" panose="02020603050405020304" pitchFamily="18" charset="0"/>
              </a:rPr>
              <a:t>`: X and Y coordinates of the </a:t>
            </a:r>
            <a:r>
              <a:rPr lang="en-IN" sz="1000" dirty="0" err="1">
                <a:solidFill>
                  <a:schemeClr val="bg1"/>
                </a:solidFill>
                <a:effectLst/>
                <a:latin typeface="Times New Roman" panose="02020603050405020304" pitchFamily="18" charset="0"/>
              </a:rPr>
              <a:t>center</a:t>
            </a:r>
            <a:r>
              <a:rPr lang="en-IN" sz="1000" dirty="0">
                <a:solidFill>
                  <a:schemeClr val="bg1"/>
                </a:solidFill>
                <a:effectLst/>
                <a:latin typeface="Times New Roman" panose="02020603050405020304" pitchFamily="18" charset="0"/>
              </a:rPr>
              <a:t> of the bounding rectangle.</a:t>
            </a:r>
          </a:p>
          <a:p>
            <a:pPr>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fltDiagonalSize</a:t>
            </a:r>
            <a:r>
              <a:rPr lang="en-IN" sz="1000" dirty="0">
                <a:solidFill>
                  <a:schemeClr val="bg1"/>
                </a:solidFill>
                <a:effectLst/>
                <a:latin typeface="Times New Roman" panose="02020603050405020304" pitchFamily="18" charset="0"/>
              </a:rPr>
              <a:t>`: Diagonal size of the bounding rectangle.</a:t>
            </a:r>
          </a:p>
          <a:p>
            <a:pPr>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fltAspectRatio</a:t>
            </a:r>
            <a:r>
              <a:rPr lang="en-IN" sz="1000" dirty="0">
                <a:solidFill>
                  <a:schemeClr val="bg1"/>
                </a:solidFill>
                <a:effectLst/>
                <a:latin typeface="Times New Roman" panose="02020603050405020304" pitchFamily="18" charset="0"/>
              </a:rPr>
              <a:t>`: Aspect ratio of the bounding rectangle (width/height).</a:t>
            </a:r>
          </a:p>
          <a:p>
            <a:pPr>
              <a:lnSpc>
                <a:spcPct val="150000"/>
              </a:lnSpc>
            </a:pPr>
            <a:r>
              <a:rPr lang="en-IN" sz="1000" dirty="0">
                <a:solidFill>
                  <a:schemeClr val="bg1"/>
                </a:solidFill>
                <a:effectLst/>
                <a:latin typeface="Times New Roman" panose="02020603050405020304" pitchFamily="18" charset="0"/>
              </a:rPr>
              <a:t>- Initialization</a:t>
            </a:r>
          </a:p>
          <a:p>
            <a:pPr>
              <a:lnSpc>
                <a:spcPct val="150000"/>
              </a:lnSpc>
            </a:pPr>
            <a:r>
              <a:rPr lang="en-IN" sz="1000" dirty="0">
                <a:solidFill>
                  <a:schemeClr val="bg1"/>
                </a:solidFill>
                <a:effectLst/>
                <a:latin typeface="Times New Roman" panose="02020603050405020304" pitchFamily="18" charset="0"/>
              </a:rPr>
              <a:t>- The class is initialized with a contour. Upon initialization, it calculates various properties of the contour such as the bounding rectangle, dimensions, area, </a:t>
            </a:r>
            <a:r>
              <a:rPr lang="en-IN" sz="1000" dirty="0" err="1">
                <a:solidFill>
                  <a:schemeClr val="bg1"/>
                </a:solidFill>
                <a:effectLst/>
                <a:latin typeface="Times New Roman" panose="02020603050405020304" pitchFamily="18" charset="0"/>
              </a:rPr>
              <a:t>center</a:t>
            </a:r>
            <a:endParaRPr lang="en-IN" sz="1000" dirty="0">
              <a:solidFill>
                <a:schemeClr val="bg1"/>
              </a:solidFill>
              <a:effectLst/>
              <a:latin typeface="Times New Roman" panose="02020603050405020304" pitchFamily="18" charset="0"/>
            </a:endParaRPr>
          </a:p>
          <a:p>
            <a:pPr>
              <a:lnSpc>
                <a:spcPct val="150000"/>
              </a:lnSpc>
            </a:pPr>
            <a:r>
              <a:rPr lang="en-IN" sz="1000" dirty="0">
                <a:solidFill>
                  <a:schemeClr val="bg1"/>
                </a:solidFill>
                <a:effectLst/>
                <a:latin typeface="Times New Roman" panose="02020603050405020304" pitchFamily="18" charset="0"/>
              </a:rPr>
              <a:t>coordinates, diagonal size, and aspect ratio. This class seems designed to encapsulate the characteristics and properties of a single possible character contour within an image, making it easier to handle and manipulate these properties within the context of character recognition or object detection tasks.</a:t>
            </a:r>
          </a:p>
        </p:txBody>
      </p:sp>
      <p:grpSp>
        <p:nvGrpSpPr>
          <p:cNvPr id="2" name="Google Shape;443;p35">
            <a:extLst>
              <a:ext uri="{FF2B5EF4-FFF2-40B4-BE49-F238E27FC236}">
                <a16:creationId xmlns:a16="http://schemas.microsoft.com/office/drawing/2014/main" id="{334DB07E-ACFD-6F5D-7D9E-9E9FC52DFECA}"/>
              </a:ext>
            </a:extLst>
          </p:cNvPr>
          <p:cNvGrpSpPr/>
          <p:nvPr/>
        </p:nvGrpSpPr>
        <p:grpSpPr>
          <a:xfrm>
            <a:off x="0" y="4081612"/>
            <a:ext cx="2428766" cy="2123775"/>
            <a:chOff x="10" y="1500450"/>
            <a:chExt cx="2428766" cy="2123775"/>
          </a:xfrm>
        </p:grpSpPr>
        <p:sp>
          <p:nvSpPr>
            <p:cNvPr id="3" name="Google Shape;444;p35">
              <a:extLst>
                <a:ext uri="{FF2B5EF4-FFF2-40B4-BE49-F238E27FC236}">
                  <a16:creationId xmlns:a16="http://schemas.microsoft.com/office/drawing/2014/main" id="{473C8C02-B3FA-2260-97B3-C32E52E29D1C}"/>
                </a:ext>
              </a:extLst>
            </p:cNvPr>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45;p35">
              <a:extLst>
                <a:ext uri="{FF2B5EF4-FFF2-40B4-BE49-F238E27FC236}">
                  <a16:creationId xmlns:a16="http://schemas.microsoft.com/office/drawing/2014/main" id="{133DEEC7-6B44-60B8-E58E-47D139BE9D5C}"/>
                </a:ext>
              </a:extLst>
            </p:cNvPr>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46;p35">
              <a:extLst>
                <a:ext uri="{FF2B5EF4-FFF2-40B4-BE49-F238E27FC236}">
                  <a16:creationId xmlns:a16="http://schemas.microsoft.com/office/drawing/2014/main" id="{D9996E92-1092-F094-17FE-F0FBFE26DEBD}"/>
                </a:ext>
              </a:extLst>
            </p:cNvPr>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47;p35">
              <a:extLst>
                <a:ext uri="{FF2B5EF4-FFF2-40B4-BE49-F238E27FC236}">
                  <a16:creationId xmlns:a16="http://schemas.microsoft.com/office/drawing/2014/main" id="{B25C8A66-8EBD-D1DD-8263-59D21B02C9BB}"/>
                </a:ext>
              </a:extLst>
            </p:cNvPr>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94497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53"/>
          <p:cNvSpPr txBox="1">
            <a:spLocks noGrp="1"/>
          </p:cNvSpPr>
          <p:nvPr>
            <p:ph type="title"/>
          </p:nvPr>
        </p:nvSpPr>
        <p:spPr>
          <a:xfrm>
            <a:off x="1277999" y="243264"/>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Possible </a:t>
            </a:r>
            <a:r>
              <a:rPr lang="en-IN" dirty="0" err="1"/>
              <a:t>plates.py</a:t>
            </a:r>
            <a:endParaRPr dirty="0"/>
          </a:p>
        </p:txBody>
      </p:sp>
      <p:sp>
        <p:nvSpPr>
          <p:cNvPr id="920" name="Google Shape;920;p53"/>
          <p:cNvSpPr txBox="1"/>
          <p:nvPr/>
        </p:nvSpPr>
        <p:spPr>
          <a:xfrm>
            <a:off x="294884" y="1245047"/>
            <a:ext cx="8554229" cy="3015000"/>
          </a:xfrm>
          <a:prstGeom prst="rect">
            <a:avLst/>
          </a:prstGeom>
          <a:noFill/>
          <a:ln>
            <a:noFill/>
          </a:ln>
        </p:spPr>
        <p:txBody>
          <a:bodyPr spcFirstLastPara="1" wrap="square" lIns="91425" tIns="91425" rIns="91425" bIns="91425" anchor="t" anchorCtr="0">
            <a:noAutofit/>
          </a:bodyPr>
          <a:lstStyle/>
          <a:p>
            <a:pPr algn="just">
              <a:lnSpc>
                <a:spcPct val="150000"/>
              </a:lnSpc>
            </a:pPr>
            <a:r>
              <a:rPr lang="en-IN" sz="1000" dirty="0">
                <a:solidFill>
                  <a:schemeClr val="bg1"/>
                </a:solidFill>
                <a:effectLst/>
                <a:latin typeface="Times New Roman" panose="02020603050405020304" pitchFamily="18" charset="0"/>
              </a:rPr>
              <a:t>- Class `</a:t>
            </a:r>
            <a:r>
              <a:rPr lang="en-IN" sz="1000" dirty="0" err="1">
                <a:solidFill>
                  <a:schemeClr val="bg1"/>
                </a:solidFill>
                <a:effectLst/>
                <a:latin typeface="Times New Roman" panose="02020603050405020304" pitchFamily="18" charset="0"/>
              </a:rPr>
              <a:t>PossiblePlate</a:t>
            </a:r>
            <a:r>
              <a:rPr lang="en-IN" sz="1000" dirty="0">
                <a:solidFill>
                  <a:schemeClr val="bg1"/>
                </a:solidFill>
                <a:effectLst/>
                <a:latin typeface="Times New Roman" panose="02020603050405020304" pitchFamily="18" charset="0"/>
              </a:rPr>
              <a:t>`</a:t>
            </a:r>
          </a:p>
          <a:p>
            <a:pPr algn="just">
              <a:lnSpc>
                <a:spcPct val="150000"/>
              </a:lnSpc>
            </a:pPr>
            <a:r>
              <a:rPr lang="en-IN" sz="1000" dirty="0">
                <a:solidFill>
                  <a:schemeClr val="bg1"/>
                </a:solidFill>
                <a:effectLst/>
                <a:latin typeface="Times New Roman" panose="02020603050405020304" pitchFamily="18" charset="0"/>
              </a:rPr>
              <a:t>- Attributes:</a:t>
            </a:r>
          </a:p>
          <a:p>
            <a:pPr algn="just">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imgPlate</a:t>
            </a:r>
            <a:r>
              <a:rPr lang="en-IN" sz="1000" dirty="0">
                <a:solidFill>
                  <a:schemeClr val="bg1"/>
                </a:solidFill>
                <a:effectLst/>
                <a:latin typeface="Times New Roman" panose="02020603050405020304" pitchFamily="18" charset="0"/>
              </a:rPr>
              <a:t>`: Represents the image of a possible license plate.</a:t>
            </a:r>
          </a:p>
          <a:p>
            <a:pPr algn="just">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imgGrayscale</a:t>
            </a:r>
            <a:r>
              <a:rPr lang="en-IN" sz="1000" dirty="0">
                <a:solidFill>
                  <a:schemeClr val="bg1"/>
                </a:solidFill>
                <a:effectLst/>
                <a:latin typeface="Times New Roman" panose="02020603050405020304" pitchFamily="18" charset="0"/>
              </a:rPr>
              <a:t>`: Grayscale version of the plate image.</a:t>
            </a:r>
          </a:p>
          <a:p>
            <a:pPr algn="just">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imgThresh</a:t>
            </a: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Thresholded</a:t>
            </a:r>
            <a:r>
              <a:rPr lang="en-IN" sz="1000" dirty="0">
                <a:solidFill>
                  <a:schemeClr val="bg1"/>
                </a:solidFill>
                <a:effectLst/>
                <a:latin typeface="Times New Roman" panose="02020603050405020304" pitchFamily="18" charset="0"/>
              </a:rPr>
              <a:t> version of the plate image.</a:t>
            </a:r>
          </a:p>
          <a:p>
            <a:pPr algn="just">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rrLocationOfPlateInScene</a:t>
            </a:r>
            <a:r>
              <a:rPr lang="en-IN" sz="1000" dirty="0">
                <a:solidFill>
                  <a:schemeClr val="bg1"/>
                </a:solidFill>
                <a:effectLst/>
                <a:latin typeface="Times New Roman" panose="02020603050405020304" pitchFamily="18" charset="0"/>
              </a:rPr>
              <a:t>`: Rotated rectangle location of the plate in the scene.</a:t>
            </a:r>
          </a:p>
          <a:p>
            <a:pPr algn="just">
              <a:lnSpc>
                <a:spcPct val="150000"/>
              </a:lnSpc>
            </a:pPr>
            <a:r>
              <a:rPr lang="en-IN" sz="1000" dirty="0">
                <a:solidFill>
                  <a:schemeClr val="bg1"/>
                </a:solidFill>
                <a:effectLst/>
                <a:latin typeface="Times New Roman" panose="02020603050405020304" pitchFamily="18" charset="0"/>
              </a:rPr>
              <a:t>- `</a:t>
            </a:r>
            <a:r>
              <a:rPr lang="en-IN" sz="1000" dirty="0" err="1">
                <a:solidFill>
                  <a:schemeClr val="bg1"/>
                </a:solidFill>
                <a:effectLst/>
                <a:latin typeface="Times New Roman" panose="02020603050405020304" pitchFamily="18" charset="0"/>
              </a:rPr>
              <a:t>strChars</a:t>
            </a:r>
            <a:r>
              <a:rPr lang="en-IN" sz="1000" dirty="0">
                <a:solidFill>
                  <a:schemeClr val="bg1"/>
                </a:solidFill>
                <a:effectLst/>
                <a:latin typeface="Times New Roman" panose="02020603050405020304" pitchFamily="18" charset="0"/>
              </a:rPr>
              <a:t>`: String representation of characters found on the plate.</a:t>
            </a:r>
          </a:p>
          <a:p>
            <a:pPr algn="just">
              <a:lnSpc>
                <a:spcPct val="150000"/>
              </a:lnSpc>
            </a:pPr>
            <a:r>
              <a:rPr lang="en-IN" sz="1000" dirty="0">
                <a:solidFill>
                  <a:schemeClr val="bg1"/>
                </a:solidFill>
                <a:effectLst/>
                <a:latin typeface="Times New Roman" panose="02020603050405020304" pitchFamily="18" charset="0"/>
              </a:rPr>
              <a:t>- Initialization:</a:t>
            </a:r>
          </a:p>
          <a:p>
            <a:pPr algn="just">
              <a:lnSpc>
                <a:spcPct val="150000"/>
              </a:lnSpc>
            </a:pPr>
            <a:r>
              <a:rPr lang="en-IN" sz="1000" dirty="0">
                <a:solidFill>
                  <a:schemeClr val="bg1"/>
                </a:solidFill>
                <a:effectLst/>
                <a:latin typeface="Times New Roman" panose="02020603050405020304" pitchFamily="18" charset="0"/>
              </a:rPr>
              <a:t>- The class is initialized without any parameters. Upon initialization, it </a:t>
            </a:r>
            <a:r>
              <a:rPr lang="en-IN" sz="1000" dirty="0" err="1">
                <a:solidFill>
                  <a:schemeClr val="bg1"/>
                </a:solidFill>
                <a:effectLst/>
                <a:latin typeface="Times New Roman" panose="02020603050405020304" pitchFamily="18" charset="0"/>
              </a:rPr>
              <a:t>createsplaceholders</a:t>
            </a:r>
            <a:r>
              <a:rPr lang="en-IN" sz="1000" dirty="0">
                <a:solidFill>
                  <a:schemeClr val="bg1"/>
                </a:solidFill>
                <a:effectLst/>
                <a:latin typeface="Times New Roman" panose="02020603050405020304" pitchFamily="18" charset="0"/>
              </a:rPr>
              <a:t> for the plate image, its grayscale and </a:t>
            </a:r>
            <a:r>
              <a:rPr lang="en-IN" sz="1000" dirty="0" err="1">
                <a:solidFill>
                  <a:schemeClr val="bg1"/>
                </a:solidFill>
                <a:effectLst/>
                <a:latin typeface="Times New Roman" panose="02020603050405020304" pitchFamily="18" charset="0"/>
              </a:rPr>
              <a:t>thresholded</a:t>
            </a:r>
            <a:r>
              <a:rPr lang="en-IN" sz="1000" dirty="0">
                <a:solidFill>
                  <a:schemeClr val="bg1"/>
                </a:solidFill>
                <a:effectLst/>
                <a:latin typeface="Times New Roman" panose="02020603050405020304" pitchFamily="18" charset="0"/>
              </a:rPr>
              <a:t> versions, the location of the plate in the scene (as a rotated rectangle), and an empty string to store the characters recognized on the plate. This class seems designed to encapsulate the data and properties related to a possible license plate detected in an image. It provides a structured way to store and manipulate information about a potential license plate during the process of automatic license plate recognition or detection.</a:t>
            </a:r>
          </a:p>
        </p:txBody>
      </p:sp>
      <p:grpSp>
        <p:nvGrpSpPr>
          <p:cNvPr id="2" name="Google Shape;443;p35">
            <a:extLst>
              <a:ext uri="{FF2B5EF4-FFF2-40B4-BE49-F238E27FC236}">
                <a16:creationId xmlns:a16="http://schemas.microsoft.com/office/drawing/2014/main" id="{334DB07E-ACFD-6F5D-7D9E-9E9FC52DFECA}"/>
              </a:ext>
            </a:extLst>
          </p:cNvPr>
          <p:cNvGrpSpPr/>
          <p:nvPr/>
        </p:nvGrpSpPr>
        <p:grpSpPr>
          <a:xfrm>
            <a:off x="0" y="4081612"/>
            <a:ext cx="2428766" cy="2123775"/>
            <a:chOff x="10" y="1500450"/>
            <a:chExt cx="2428766" cy="2123775"/>
          </a:xfrm>
        </p:grpSpPr>
        <p:sp>
          <p:nvSpPr>
            <p:cNvPr id="3" name="Google Shape;444;p35">
              <a:extLst>
                <a:ext uri="{FF2B5EF4-FFF2-40B4-BE49-F238E27FC236}">
                  <a16:creationId xmlns:a16="http://schemas.microsoft.com/office/drawing/2014/main" id="{473C8C02-B3FA-2260-97B3-C32E52E29D1C}"/>
                </a:ext>
              </a:extLst>
            </p:cNvPr>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45;p35">
              <a:extLst>
                <a:ext uri="{FF2B5EF4-FFF2-40B4-BE49-F238E27FC236}">
                  <a16:creationId xmlns:a16="http://schemas.microsoft.com/office/drawing/2014/main" id="{133DEEC7-6B44-60B8-E58E-47D139BE9D5C}"/>
                </a:ext>
              </a:extLst>
            </p:cNvPr>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46;p35">
              <a:extLst>
                <a:ext uri="{FF2B5EF4-FFF2-40B4-BE49-F238E27FC236}">
                  <a16:creationId xmlns:a16="http://schemas.microsoft.com/office/drawing/2014/main" id="{D9996E92-1092-F094-17FE-F0FBFE26DEBD}"/>
                </a:ext>
              </a:extLst>
            </p:cNvPr>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47;p35">
              <a:extLst>
                <a:ext uri="{FF2B5EF4-FFF2-40B4-BE49-F238E27FC236}">
                  <a16:creationId xmlns:a16="http://schemas.microsoft.com/office/drawing/2014/main" id="{B25C8A66-8EBD-D1DD-8263-59D21B02C9BB}"/>
                </a:ext>
              </a:extLst>
            </p:cNvPr>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748591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53"/>
          <p:cNvSpPr txBox="1">
            <a:spLocks noGrp="1"/>
          </p:cNvSpPr>
          <p:nvPr>
            <p:ph type="title"/>
          </p:nvPr>
        </p:nvSpPr>
        <p:spPr>
          <a:xfrm>
            <a:off x="1277999" y="243264"/>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err="1"/>
              <a:t>preprocess.py</a:t>
            </a:r>
            <a:endParaRPr dirty="0"/>
          </a:p>
        </p:txBody>
      </p:sp>
      <p:sp>
        <p:nvSpPr>
          <p:cNvPr id="920" name="Google Shape;920;p53"/>
          <p:cNvSpPr txBox="1"/>
          <p:nvPr/>
        </p:nvSpPr>
        <p:spPr>
          <a:xfrm>
            <a:off x="294884" y="833976"/>
            <a:ext cx="8554229" cy="3015000"/>
          </a:xfrm>
          <a:prstGeom prst="rect">
            <a:avLst/>
          </a:prstGeom>
          <a:noFill/>
          <a:ln>
            <a:noFill/>
          </a:ln>
        </p:spPr>
        <p:txBody>
          <a:bodyPr spcFirstLastPara="1" wrap="square" lIns="91425" tIns="91425" rIns="91425" bIns="91425" anchor="t" anchorCtr="0">
            <a:noAutofit/>
          </a:bodyPr>
          <a:lstStyle/>
          <a:p>
            <a:pPr>
              <a:lnSpc>
                <a:spcPct val="150000"/>
              </a:lnSpc>
            </a:pPr>
            <a:r>
              <a:rPr lang="en-IN" sz="1000" dirty="0">
                <a:solidFill>
                  <a:schemeClr val="bg1"/>
                </a:solidFill>
                <a:effectLst/>
                <a:latin typeface="Times New Roman" panose="02020603050405020304" pitchFamily="18" charset="0"/>
              </a:rPr>
              <a:t>1. </a:t>
            </a:r>
            <a:r>
              <a:rPr lang="en-IN" sz="1000" dirty="0" err="1">
                <a:solidFill>
                  <a:schemeClr val="bg1"/>
                </a:solidFill>
                <a:effectLst/>
                <a:latin typeface="Times New Roman" panose="02020603050405020304" pitchFamily="18" charset="0"/>
              </a:rPr>
              <a:t>Preprocess</a:t>
            </a:r>
            <a:r>
              <a:rPr lang="en-IN" sz="1000" dirty="0">
                <a:solidFill>
                  <a:schemeClr val="bg1"/>
                </a:solidFill>
                <a:effectLst/>
                <a:latin typeface="Times New Roman" panose="02020603050405020304" pitchFamily="18" charset="0"/>
              </a:rPr>
              <a:t> Function:</a:t>
            </a:r>
          </a:p>
          <a:p>
            <a:pPr>
              <a:lnSpc>
                <a:spcPct val="150000"/>
              </a:lnSpc>
            </a:pPr>
            <a:r>
              <a:rPr lang="en-IN" sz="1000" dirty="0">
                <a:solidFill>
                  <a:schemeClr val="bg1"/>
                </a:solidFill>
                <a:effectLst/>
                <a:latin typeface="Times New Roman" panose="02020603050405020304" pitchFamily="18" charset="0"/>
              </a:rPr>
              <a:t>	- Takes an original image as input.</a:t>
            </a:r>
          </a:p>
          <a:p>
            <a:pPr>
              <a:lnSpc>
                <a:spcPct val="150000"/>
              </a:lnSpc>
            </a:pPr>
            <a:r>
              <a:rPr lang="en-IN" sz="1000" dirty="0">
                <a:solidFill>
                  <a:schemeClr val="bg1"/>
                </a:solidFill>
                <a:effectLst/>
                <a:latin typeface="Times New Roman" panose="02020603050405020304" pitchFamily="18" charset="0"/>
              </a:rPr>
              <a:t>	- Converts the image to grayscale using the `</a:t>
            </a:r>
            <a:r>
              <a:rPr lang="en-IN" sz="1000" dirty="0" err="1">
                <a:solidFill>
                  <a:schemeClr val="bg1"/>
                </a:solidFill>
                <a:effectLst/>
                <a:latin typeface="Times New Roman" panose="02020603050405020304" pitchFamily="18" charset="0"/>
              </a:rPr>
              <a:t>extractValue</a:t>
            </a:r>
            <a:r>
              <a:rPr lang="en-IN" sz="1000" dirty="0">
                <a:solidFill>
                  <a:schemeClr val="bg1"/>
                </a:solidFill>
                <a:effectLst/>
                <a:latin typeface="Times New Roman" panose="02020603050405020304" pitchFamily="18" charset="0"/>
              </a:rPr>
              <a:t>` function.</a:t>
            </a:r>
          </a:p>
          <a:p>
            <a:pPr>
              <a:lnSpc>
                <a:spcPct val="150000"/>
              </a:lnSpc>
            </a:pPr>
            <a:r>
              <a:rPr lang="en-IN" sz="1000" dirty="0">
                <a:solidFill>
                  <a:schemeClr val="bg1"/>
                </a:solidFill>
                <a:effectLst/>
                <a:latin typeface="Times New Roman" panose="02020603050405020304" pitchFamily="18" charset="0"/>
              </a:rPr>
              <a:t>	- Maximizes the contrast of the grayscale image using the `</a:t>
            </a:r>
            <a:r>
              <a:rPr lang="en-IN" sz="1000" dirty="0" err="1">
                <a:solidFill>
                  <a:schemeClr val="bg1"/>
                </a:solidFill>
                <a:effectLst/>
                <a:latin typeface="Times New Roman" panose="02020603050405020304" pitchFamily="18" charset="0"/>
              </a:rPr>
              <a:t>maximizeContrast</a:t>
            </a:r>
            <a:r>
              <a:rPr lang="en-IN" sz="1000" dirty="0">
                <a:solidFill>
                  <a:schemeClr val="bg1"/>
                </a:solidFill>
                <a:effectLst/>
                <a:latin typeface="Times New Roman" panose="02020603050405020304" pitchFamily="18" charset="0"/>
              </a:rPr>
              <a:t>` function.</a:t>
            </a:r>
          </a:p>
          <a:p>
            <a:pPr>
              <a:lnSpc>
                <a:spcPct val="150000"/>
              </a:lnSpc>
            </a:pPr>
            <a:r>
              <a:rPr lang="en-IN" sz="1000" dirty="0">
                <a:solidFill>
                  <a:schemeClr val="bg1"/>
                </a:solidFill>
                <a:effectLst/>
                <a:latin typeface="Times New Roman" panose="02020603050405020304" pitchFamily="18" charset="0"/>
              </a:rPr>
              <a:t>	- Blurs the contrast-maximized image using Gaussian blur.</a:t>
            </a:r>
          </a:p>
          <a:p>
            <a:pPr>
              <a:lnSpc>
                <a:spcPct val="150000"/>
              </a:lnSpc>
            </a:pPr>
            <a:r>
              <a:rPr lang="en-IN" sz="1000" dirty="0">
                <a:solidFill>
                  <a:schemeClr val="bg1"/>
                </a:solidFill>
                <a:effectLst/>
                <a:latin typeface="Times New Roman" panose="02020603050405020304" pitchFamily="18" charset="0"/>
              </a:rPr>
              <a:t>	- Applies adaptive thresholding to create a binary image.</a:t>
            </a:r>
          </a:p>
          <a:p>
            <a:pPr>
              <a:lnSpc>
                <a:spcPct val="150000"/>
              </a:lnSpc>
            </a:pPr>
            <a:r>
              <a:rPr lang="en-IN" sz="1000" dirty="0">
                <a:solidFill>
                  <a:schemeClr val="bg1"/>
                </a:solidFill>
                <a:effectLst/>
                <a:latin typeface="Times New Roman" panose="02020603050405020304" pitchFamily="18" charset="0"/>
              </a:rPr>
              <a:t>	- Returns the grayscale and </a:t>
            </a:r>
            <a:r>
              <a:rPr lang="en-IN" sz="1000" dirty="0" err="1">
                <a:solidFill>
                  <a:schemeClr val="bg1"/>
                </a:solidFill>
                <a:effectLst/>
                <a:latin typeface="Times New Roman" panose="02020603050405020304" pitchFamily="18" charset="0"/>
              </a:rPr>
              <a:t>thresholded</a:t>
            </a:r>
            <a:r>
              <a:rPr lang="en-IN" sz="1000" dirty="0">
                <a:solidFill>
                  <a:schemeClr val="bg1"/>
                </a:solidFill>
                <a:effectLst/>
                <a:latin typeface="Times New Roman" panose="02020603050405020304" pitchFamily="18" charset="0"/>
              </a:rPr>
              <a:t> images.</a:t>
            </a:r>
          </a:p>
          <a:p>
            <a:pPr>
              <a:lnSpc>
                <a:spcPct val="150000"/>
              </a:lnSpc>
            </a:pPr>
            <a:r>
              <a:rPr lang="en-IN" sz="1000" dirty="0">
                <a:solidFill>
                  <a:schemeClr val="bg1"/>
                </a:solidFill>
                <a:effectLst/>
                <a:latin typeface="Times New Roman" panose="02020603050405020304" pitchFamily="18" charset="0"/>
              </a:rPr>
              <a:t>2. </a:t>
            </a:r>
            <a:r>
              <a:rPr lang="en-IN" sz="1000" dirty="0" err="1">
                <a:solidFill>
                  <a:schemeClr val="bg1"/>
                </a:solidFill>
                <a:effectLst/>
                <a:latin typeface="Times New Roman" panose="02020603050405020304" pitchFamily="18" charset="0"/>
              </a:rPr>
              <a:t>ExtractValue</a:t>
            </a:r>
            <a:r>
              <a:rPr lang="en-IN" sz="1000" dirty="0">
                <a:solidFill>
                  <a:schemeClr val="bg1"/>
                </a:solidFill>
                <a:effectLst/>
                <a:latin typeface="Times New Roman" panose="02020603050405020304" pitchFamily="18" charset="0"/>
              </a:rPr>
              <a:t> Function:</a:t>
            </a:r>
          </a:p>
          <a:p>
            <a:pPr>
              <a:lnSpc>
                <a:spcPct val="150000"/>
              </a:lnSpc>
            </a:pPr>
            <a:r>
              <a:rPr lang="en-IN" sz="1000" dirty="0">
                <a:solidFill>
                  <a:schemeClr val="bg1"/>
                </a:solidFill>
                <a:effectLst/>
                <a:latin typeface="Times New Roman" panose="02020603050405020304" pitchFamily="18" charset="0"/>
              </a:rPr>
              <a:t>	- Converts the original image from BGR to HSV </a:t>
            </a:r>
            <a:r>
              <a:rPr lang="en-IN" sz="1000" dirty="0" err="1">
                <a:solidFill>
                  <a:schemeClr val="bg1"/>
                </a:solidFill>
                <a:effectLst/>
                <a:latin typeface="Times New Roman" panose="02020603050405020304" pitchFamily="18" charset="0"/>
              </a:rPr>
              <a:t>color</a:t>
            </a:r>
            <a:r>
              <a:rPr lang="en-IN" sz="1000" dirty="0">
                <a:solidFill>
                  <a:schemeClr val="bg1"/>
                </a:solidFill>
                <a:effectLst/>
                <a:latin typeface="Times New Roman" panose="02020603050405020304" pitchFamily="18" charset="0"/>
              </a:rPr>
              <a:t> space.</a:t>
            </a:r>
          </a:p>
          <a:p>
            <a:pPr>
              <a:lnSpc>
                <a:spcPct val="150000"/>
              </a:lnSpc>
            </a:pPr>
            <a:r>
              <a:rPr lang="en-IN" sz="1000" dirty="0">
                <a:solidFill>
                  <a:schemeClr val="bg1"/>
                </a:solidFill>
                <a:effectLst/>
                <a:latin typeface="Times New Roman" panose="02020603050405020304" pitchFamily="18" charset="0"/>
              </a:rPr>
              <a:t>	- Extract the value channel (brightness) from the HSV image.</a:t>
            </a:r>
          </a:p>
          <a:p>
            <a:pPr>
              <a:lnSpc>
                <a:spcPct val="150000"/>
              </a:lnSpc>
            </a:pPr>
            <a:r>
              <a:rPr lang="en-IN" sz="1000" dirty="0">
                <a:solidFill>
                  <a:schemeClr val="bg1"/>
                </a:solidFill>
                <a:effectLst/>
                <a:latin typeface="Times New Roman" panose="02020603050405020304" pitchFamily="18" charset="0"/>
              </a:rPr>
              <a:t>	- Returns the value channel (grayscale image).</a:t>
            </a:r>
          </a:p>
          <a:p>
            <a:pPr>
              <a:lnSpc>
                <a:spcPct val="150000"/>
              </a:lnSpc>
            </a:pPr>
            <a:r>
              <a:rPr lang="en-IN" sz="1000" dirty="0">
                <a:solidFill>
                  <a:schemeClr val="bg1"/>
                </a:solidFill>
                <a:effectLst/>
                <a:latin typeface="Times New Roman" panose="02020603050405020304" pitchFamily="18" charset="0"/>
              </a:rPr>
              <a:t>3. </a:t>
            </a:r>
            <a:r>
              <a:rPr lang="en-IN" sz="1000" dirty="0" err="1">
                <a:solidFill>
                  <a:schemeClr val="bg1"/>
                </a:solidFill>
                <a:effectLst/>
                <a:latin typeface="Times New Roman" panose="02020603050405020304" pitchFamily="18" charset="0"/>
              </a:rPr>
              <a:t>MaximizeContrast</a:t>
            </a:r>
            <a:r>
              <a:rPr lang="en-IN" sz="1000" dirty="0">
                <a:solidFill>
                  <a:schemeClr val="bg1"/>
                </a:solidFill>
                <a:effectLst/>
                <a:latin typeface="Times New Roman" panose="02020603050405020304" pitchFamily="18" charset="0"/>
              </a:rPr>
              <a:t> Function:</a:t>
            </a:r>
          </a:p>
          <a:p>
            <a:pPr>
              <a:lnSpc>
                <a:spcPct val="150000"/>
              </a:lnSpc>
            </a:pPr>
            <a:r>
              <a:rPr lang="en-IN" sz="1000" dirty="0">
                <a:solidFill>
                  <a:schemeClr val="bg1"/>
                </a:solidFill>
                <a:effectLst/>
                <a:latin typeface="Times New Roman" panose="02020603050405020304" pitchFamily="18" charset="0"/>
              </a:rPr>
              <a:t>	- Performs top-hat and black-hat morphological operations.</a:t>
            </a:r>
          </a:p>
          <a:p>
            <a:pPr>
              <a:lnSpc>
                <a:spcPct val="150000"/>
              </a:lnSpc>
            </a:pPr>
            <a:r>
              <a:rPr lang="en-IN" sz="1000" dirty="0">
                <a:solidFill>
                  <a:schemeClr val="bg1"/>
                </a:solidFill>
                <a:effectLst/>
                <a:latin typeface="Times New Roman" panose="02020603050405020304" pitchFamily="18" charset="0"/>
              </a:rPr>
              <a:t>	- Top-hat: Difference between the input image and its opening.</a:t>
            </a:r>
          </a:p>
          <a:p>
            <a:pPr>
              <a:lnSpc>
                <a:spcPct val="150000"/>
              </a:lnSpc>
            </a:pPr>
            <a:r>
              <a:rPr lang="en-IN" sz="1000" dirty="0">
                <a:solidFill>
                  <a:schemeClr val="bg1"/>
                </a:solidFill>
                <a:effectLst/>
                <a:latin typeface="Times New Roman" panose="02020603050405020304" pitchFamily="18" charset="0"/>
              </a:rPr>
              <a:t>	- Black-hat: Difference between the closing and the input image.</a:t>
            </a:r>
          </a:p>
          <a:p>
            <a:pPr>
              <a:lnSpc>
                <a:spcPct val="150000"/>
              </a:lnSpc>
            </a:pPr>
            <a:r>
              <a:rPr lang="en-IN" sz="1000" dirty="0">
                <a:solidFill>
                  <a:schemeClr val="bg1"/>
                </a:solidFill>
                <a:effectLst/>
                <a:latin typeface="Times New Roman" panose="02020603050405020304" pitchFamily="18" charset="0"/>
              </a:rPr>
              <a:t>	- Adds the input image and top-hat, then subtracts black-hat from it.</a:t>
            </a:r>
          </a:p>
          <a:p>
            <a:pPr>
              <a:lnSpc>
                <a:spcPct val="150000"/>
              </a:lnSpc>
            </a:pPr>
            <a:r>
              <a:rPr lang="en-IN" sz="1000" dirty="0">
                <a:solidFill>
                  <a:schemeClr val="bg1"/>
                </a:solidFill>
                <a:effectLst/>
                <a:latin typeface="Times New Roman" panose="02020603050405020304" pitchFamily="18" charset="0"/>
              </a:rPr>
              <a:t>	- Returns the resulting image with maximized contrast.</a:t>
            </a:r>
          </a:p>
        </p:txBody>
      </p:sp>
      <p:grpSp>
        <p:nvGrpSpPr>
          <p:cNvPr id="2" name="Google Shape;443;p35">
            <a:extLst>
              <a:ext uri="{FF2B5EF4-FFF2-40B4-BE49-F238E27FC236}">
                <a16:creationId xmlns:a16="http://schemas.microsoft.com/office/drawing/2014/main" id="{334DB07E-ACFD-6F5D-7D9E-9E9FC52DFECA}"/>
              </a:ext>
            </a:extLst>
          </p:cNvPr>
          <p:cNvGrpSpPr/>
          <p:nvPr/>
        </p:nvGrpSpPr>
        <p:grpSpPr>
          <a:xfrm>
            <a:off x="0" y="4081612"/>
            <a:ext cx="2428766" cy="2123775"/>
            <a:chOff x="10" y="1500450"/>
            <a:chExt cx="2428766" cy="2123775"/>
          </a:xfrm>
        </p:grpSpPr>
        <p:sp>
          <p:nvSpPr>
            <p:cNvPr id="3" name="Google Shape;444;p35">
              <a:extLst>
                <a:ext uri="{FF2B5EF4-FFF2-40B4-BE49-F238E27FC236}">
                  <a16:creationId xmlns:a16="http://schemas.microsoft.com/office/drawing/2014/main" id="{473C8C02-B3FA-2260-97B3-C32E52E29D1C}"/>
                </a:ext>
              </a:extLst>
            </p:cNvPr>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45;p35">
              <a:extLst>
                <a:ext uri="{FF2B5EF4-FFF2-40B4-BE49-F238E27FC236}">
                  <a16:creationId xmlns:a16="http://schemas.microsoft.com/office/drawing/2014/main" id="{133DEEC7-6B44-60B8-E58E-47D139BE9D5C}"/>
                </a:ext>
              </a:extLst>
            </p:cNvPr>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46;p35">
              <a:extLst>
                <a:ext uri="{FF2B5EF4-FFF2-40B4-BE49-F238E27FC236}">
                  <a16:creationId xmlns:a16="http://schemas.microsoft.com/office/drawing/2014/main" id="{D9996E92-1092-F094-17FE-F0FBFE26DEBD}"/>
                </a:ext>
              </a:extLst>
            </p:cNvPr>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47;p35">
              <a:extLst>
                <a:ext uri="{FF2B5EF4-FFF2-40B4-BE49-F238E27FC236}">
                  <a16:creationId xmlns:a16="http://schemas.microsoft.com/office/drawing/2014/main" id="{B25C8A66-8EBD-D1DD-8263-59D21B02C9BB}"/>
                </a:ext>
              </a:extLst>
            </p:cNvPr>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947937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2"/>
          <p:cNvSpPr txBox="1">
            <a:spLocks noGrp="1"/>
          </p:cNvSpPr>
          <p:nvPr>
            <p:ph type="title"/>
          </p:nvPr>
        </p:nvSpPr>
        <p:spPr>
          <a:xfrm>
            <a:off x="454800" y="2714625"/>
            <a:ext cx="8425200" cy="447900"/>
          </a:xfrm>
          <a:prstGeom prst="rect">
            <a:avLst/>
          </a:prstGeom>
        </p:spPr>
        <p:txBody>
          <a:bodyPr spcFirstLastPara="1" wrap="square" lIns="91425" tIns="0" rIns="91425" bIns="0" anchor="ctr" anchorCtr="0">
            <a:noAutofit/>
          </a:bodyPr>
          <a:lstStyle/>
          <a:p>
            <a:r>
              <a:rPr lang="en-US" dirty="0"/>
              <a:t>Output &amp; </a:t>
            </a:r>
            <a:r>
              <a:rPr lang="en-US" dirty="0" err="1"/>
              <a:t>Refrences</a:t>
            </a:r>
            <a:endParaRPr dirty="0"/>
          </a:p>
        </p:txBody>
      </p:sp>
      <p:sp>
        <p:nvSpPr>
          <p:cNvPr id="375" name="Google Shape;375;p32"/>
          <p:cNvSpPr txBox="1">
            <a:spLocks noGrp="1"/>
          </p:cNvSpPr>
          <p:nvPr>
            <p:ph type="title" idx="2"/>
          </p:nvPr>
        </p:nvSpPr>
        <p:spPr>
          <a:xfrm>
            <a:off x="454800" y="2150850"/>
            <a:ext cx="8425200" cy="4896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t>04</a:t>
            </a:r>
            <a:endParaRPr dirty="0"/>
          </a:p>
        </p:txBody>
      </p:sp>
    </p:spTree>
    <p:extLst>
      <p:ext uri="{BB962C8B-B14F-4D97-AF65-F5344CB8AC3E}">
        <p14:creationId xmlns:p14="http://schemas.microsoft.com/office/powerpoint/2010/main" val="414394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9"/>
          <p:cNvSpPr txBox="1">
            <a:spLocks noGrp="1"/>
          </p:cNvSpPr>
          <p:nvPr>
            <p:ph type="title" idx="5"/>
          </p:nvPr>
        </p:nvSpPr>
        <p:spPr>
          <a:xfrm>
            <a:off x="1278000" y="3420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Agenda</a:t>
            </a:r>
            <a:endParaRPr dirty="0"/>
          </a:p>
        </p:txBody>
      </p:sp>
      <p:sp>
        <p:nvSpPr>
          <p:cNvPr id="348" name="Google Shape;348;p29"/>
          <p:cNvSpPr txBox="1">
            <a:spLocks noGrp="1"/>
          </p:cNvSpPr>
          <p:nvPr>
            <p:ph type="ctrTitle"/>
          </p:nvPr>
        </p:nvSpPr>
        <p:spPr>
          <a:xfrm flipH="1">
            <a:off x="2189800" y="1848349"/>
            <a:ext cx="2163900" cy="2409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sz="3500" b="1"/>
              <a:t>01</a:t>
            </a:r>
            <a:endParaRPr sz="3500" b="1"/>
          </a:p>
        </p:txBody>
      </p:sp>
      <p:sp>
        <p:nvSpPr>
          <p:cNvPr id="349" name="Google Shape;349;p29"/>
          <p:cNvSpPr txBox="1">
            <a:spLocks noGrp="1"/>
          </p:cNvSpPr>
          <p:nvPr>
            <p:ph type="subTitle" idx="1"/>
          </p:nvPr>
        </p:nvSpPr>
        <p:spPr>
          <a:xfrm flipH="1">
            <a:off x="2189801" y="2162325"/>
            <a:ext cx="2163900" cy="426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2200" b="1">
                <a:latin typeface="Overpass Mono"/>
                <a:ea typeface="Overpass Mono"/>
                <a:cs typeface="Overpass Mono"/>
                <a:sym typeface="Overpass Mono"/>
              </a:rPr>
              <a:t>Overview</a:t>
            </a:r>
            <a:endParaRPr sz="2200" b="1">
              <a:latin typeface="Overpass Mono"/>
              <a:ea typeface="Overpass Mono"/>
              <a:cs typeface="Overpass Mono"/>
              <a:sym typeface="Overpass Mono"/>
            </a:endParaRPr>
          </a:p>
        </p:txBody>
      </p:sp>
      <p:sp>
        <p:nvSpPr>
          <p:cNvPr id="350" name="Google Shape;350;p29"/>
          <p:cNvSpPr txBox="1">
            <a:spLocks noGrp="1"/>
          </p:cNvSpPr>
          <p:nvPr>
            <p:ph type="ctrTitle" idx="2"/>
          </p:nvPr>
        </p:nvSpPr>
        <p:spPr>
          <a:xfrm flipH="1">
            <a:off x="4811675" y="1848401"/>
            <a:ext cx="2163900" cy="2409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sz="3500" b="1"/>
              <a:t>03</a:t>
            </a:r>
            <a:endParaRPr sz="3500" b="1"/>
          </a:p>
        </p:txBody>
      </p:sp>
      <p:sp>
        <p:nvSpPr>
          <p:cNvPr id="351" name="Google Shape;351;p29"/>
          <p:cNvSpPr txBox="1">
            <a:spLocks noGrp="1"/>
          </p:cNvSpPr>
          <p:nvPr>
            <p:ph type="subTitle" idx="3"/>
          </p:nvPr>
        </p:nvSpPr>
        <p:spPr>
          <a:xfrm flipH="1">
            <a:off x="4811675" y="2163531"/>
            <a:ext cx="2163900" cy="4266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sz="2200" b="1" dirty="0">
                <a:latin typeface="Overpass Mono"/>
                <a:ea typeface="Overpass Mono"/>
                <a:cs typeface="Overpass Mono"/>
                <a:sym typeface="Overpass Mono"/>
              </a:rPr>
              <a:t>Code</a:t>
            </a:r>
            <a:endParaRPr sz="2200" b="1" dirty="0">
              <a:latin typeface="Overpass Mono"/>
              <a:ea typeface="Overpass Mono"/>
              <a:cs typeface="Overpass Mono"/>
              <a:sym typeface="Overpass Mono"/>
            </a:endParaRPr>
          </a:p>
        </p:txBody>
      </p:sp>
      <p:sp>
        <p:nvSpPr>
          <p:cNvPr id="352" name="Google Shape;352;p29"/>
          <p:cNvSpPr txBox="1">
            <a:spLocks noGrp="1"/>
          </p:cNvSpPr>
          <p:nvPr>
            <p:ph type="ctrTitle" idx="6"/>
          </p:nvPr>
        </p:nvSpPr>
        <p:spPr>
          <a:xfrm flipH="1">
            <a:off x="2189800" y="3258286"/>
            <a:ext cx="2163900" cy="2409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02</a:t>
            </a:r>
            <a:endParaRPr/>
          </a:p>
        </p:txBody>
      </p:sp>
      <p:sp>
        <p:nvSpPr>
          <p:cNvPr id="353" name="Google Shape;353;p29"/>
          <p:cNvSpPr txBox="1">
            <a:spLocks noGrp="1"/>
          </p:cNvSpPr>
          <p:nvPr>
            <p:ph type="subTitle" idx="7"/>
          </p:nvPr>
        </p:nvSpPr>
        <p:spPr>
          <a:xfrm flipH="1">
            <a:off x="2189801" y="3572262"/>
            <a:ext cx="2163900" cy="426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dirty="0"/>
              <a:t>Methodology</a:t>
            </a:r>
            <a:endParaRPr dirty="0"/>
          </a:p>
        </p:txBody>
      </p:sp>
      <p:sp>
        <p:nvSpPr>
          <p:cNvPr id="354" name="Google Shape;354;p29"/>
          <p:cNvSpPr txBox="1">
            <a:spLocks noGrp="1"/>
          </p:cNvSpPr>
          <p:nvPr>
            <p:ph type="ctrTitle" idx="8"/>
          </p:nvPr>
        </p:nvSpPr>
        <p:spPr>
          <a:xfrm flipH="1">
            <a:off x="4811675" y="3258338"/>
            <a:ext cx="2163900" cy="2409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a:t>04</a:t>
            </a:r>
            <a:endParaRPr/>
          </a:p>
        </p:txBody>
      </p:sp>
      <p:sp>
        <p:nvSpPr>
          <p:cNvPr id="355" name="Google Shape;355;p29"/>
          <p:cNvSpPr txBox="1">
            <a:spLocks noGrp="1"/>
          </p:cNvSpPr>
          <p:nvPr>
            <p:ph type="subTitle" idx="9"/>
          </p:nvPr>
        </p:nvSpPr>
        <p:spPr>
          <a:xfrm flipH="1">
            <a:off x="4811675" y="3573468"/>
            <a:ext cx="2163900" cy="4266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US" dirty="0"/>
              <a:t>Output &amp; </a:t>
            </a:r>
            <a:r>
              <a:rPr lang="en-US" dirty="0" err="1"/>
              <a:t>Refrences</a:t>
            </a:r>
            <a:endParaRPr dirty="0"/>
          </a:p>
          <a:p>
            <a:pPr marL="0" lvl="0" indent="0" algn="r" rtl="0">
              <a:spcBef>
                <a:spcPts val="0"/>
              </a:spcBef>
              <a:spcAft>
                <a:spcPts val="0"/>
              </a:spcAft>
              <a:buNone/>
            </a:pPr>
            <a:endParaRPr dirty="0"/>
          </a:p>
          <a:p>
            <a:pPr marL="0" lvl="0" indent="0" algn="r" rtl="0">
              <a:spcBef>
                <a:spcPts val="0"/>
              </a:spcBef>
              <a:spcAft>
                <a:spcPts val="0"/>
              </a:spcAft>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6" name="Google Shape;856;p5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Output</a:t>
            </a:r>
            <a:endParaRPr dirty="0"/>
          </a:p>
        </p:txBody>
      </p:sp>
      <p:pic>
        <p:nvPicPr>
          <p:cNvPr id="3" name="Picture 2">
            <a:extLst>
              <a:ext uri="{FF2B5EF4-FFF2-40B4-BE49-F238E27FC236}">
                <a16:creationId xmlns:a16="http://schemas.microsoft.com/office/drawing/2014/main" id="{F9930762-42A6-EA7D-0087-25791A28E369}"/>
              </a:ext>
            </a:extLst>
          </p:cNvPr>
          <p:cNvPicPr>
            <a:picLocks noChangeAspect="1"/>
          </p:cNvPicPr>
          <p:nvPr/>
        </p:nvPicPr>
        <p:blipFill>
          <a:blip r:embed="rId3"/>
          <a:stretch>
            <a:fillRect/>
          </a:stretch>
        </p:blipFill>
        <p:spPr>
          <a:xfrm>
            <a:off x="3014717" y="1278101"/>
            <a:ext cx="3114566" cy="3865399"/>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6" name="Google Shape;856;p5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Output</a:t>
            </a:r>
            <a:endParaRPr dirty="0"/>
          </a:p>
        </p:txBody>
      </p:sp>
      <p:pic>
        <p:nvPicPr>
          <p:cNvPr id="4" name="Picture 3">
            <a:extLst>
              <a:ext uri="{FF2B5EF4-FFF2-40B4-BE49-F238E27FC236}">
                <a16:creationId xmlns:a16="http://schemas.microsoft.com/office/drawing/2014/main" id="{297221E6-B47B-4D6A-969B-19D15227A367}"/>
              </a:ext>
            </a:extLst>
          </p:cNvPr>
          <p:cNvPicPr>
            <a:picLocks noChangeAspect="1"/>
          </p:cNvPicPr>
          <p:nvPr/>
        </p:nvPicPr>
        <p:blipFill>
          <a:blip r:embed="rId3"/>
          <a:stretch>
            <a:fillRect/>
          </a:stretch>
        </p:blipFill>
        <p:spPr>
          <a:xfrm>
            <a:off x="3264451" y="1284415"/>
            <a:ext cx="2615098" cy="3859085"/>
          </a:xfrm>
          <a:prstGeom prst="rect">
            <a:avLst/>
          </a:prstGeom>
        </p:spPr>
      </p:pic>
    </p:spTree>
    <p:extLst>
      <p:ext uri="{BB962C8B-B14F-4D97-AF65-F5344CB8AC3E}">
        <p14:creationId xmlns:p14="http://schemas.microsoft.com/office/powerpoint/2010/main" val="27595609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6" name="Google Shape;856;p5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Output</a:t>
            </a:r>
            <a:endParaRPr dirty="0"/>
          </a:p>
        </p:txBody>
      </p:sp>
      <p:pic>
        <p:nvPicPr>
          <p:cNvPr id="3" name="Picture 2">
            <a:extLst>
              <a:ext uri="{FF2B5EF4-FFF2-40B4-BE49-F238E27FC236}">
                <a16:creationId xmlns:a16="http://schemas.microsoft.com/office/drawing/2014/main" id="{316F7815-728E-0A11-1E07-3FF64DD6A9F0}"/>
              </a:ext>
            </a:extLst>
          </p:cNvPr>
          <p:cNvPicPr>
            <a:picLocks noChangeAspect="1"/>
          </p:cNvPicPr>
          <p:nvPr/>
        </p:nvPicPr>
        <p:blipFill>
          <a:blip r:embed="rId3"/>
          <a:stretch>
            <a:fillRect/>
          </a:stretch>
        </p:blipFill>
        <p:spPr>
          <a:xfrm>
            <a:off x="3344663" y="1180225"/>
            <a:ext cx="2454674" cy="3963275"/>
          </a:xfrm>
          <a:prstGeom prst="rect">
            <a:avLst/>
          </a:prstGeom>
        </p:spPr>
      </p:pic>
    </p:spTree>
    <p:extLst>
      <p:ext uri="{BB962C8B-B14F-4D97-AF65-F5344CB8AC3E}">
        <p14:creationId xmlns:p14="http://schemas.microsoft.com/office/powerpoint/2010/main" val="27198454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6" name="Google Shape;856;p5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Output</a:t>
            </a:r>
            <a:endParaRPr dirty="0"/>
          </a:p>
        </p:txBody>
      </p:sp>
      <p:pic>
        <p:nvPicPr>
          <p:cNvPr id="4" name="Picture 3">
            <a:extLst>
              <a:ext uri="{FF2B5EF4-FFF2-40B4-BE49-F238E27FC236}">
                <a16:creationId xmlns:a16="http://schemas.microsoft.com/office/drawing/2014/main" id="{FAB77D52-F8AE-5589-B4EB-A91D6EFB8184}"/>
              </a:ext>
            </a:extLst>
          </p:cNvPr>
          <p:cNvPicPr>
            <a:picLocks noChangeAspect="1"/>
          </p:cNvPicPr>
          <p:nvPr/>
        </p:nvPicPr>
        <p:blipFill>
          <a:blip r:embed="rId3"/>
          <a:stretch>
            <a:fillRect/>
          </a:stretch>
        </p:blipFill>
        <p:spPr>
          <a:xfrm>
            <a:off x="3361502" y="1203288"/>
            <a:ext cx="2420996" cy="3940212"/>
          </a:xfrm>
          <a:prstGeom prst="rect">
            <a:avLst/>
          </a:prstGeom>
        </p:spPr>
      </p:pic>
    </p:spTree>
    <p:extLst>
      <p:ext uri="{BB962C8B-B14F-4D97-AF65-F5344CB8AC3E}">
        <p14:creationId xmlns:p14="http://schemas.microsoft.com/office/powerpoint/2010/main" val="41534944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6" name="Google Shape;856;p5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Output</a:t>
            </a:r>
            <a:endParaRPr dirty="0"/>
          </a:p>
        </p:txBody>
      </p:sp>
      <p:pic>
        <p:nvPicPr>
          <p:cNvPr id="3" name="Picture 2">
            <a:extLst>
              <a:ext uri="{FF2B5EF4-FFF2-40B4-BE49-F238E27FC236}">
                <a16:creationId xmlns:a16="http://schemas.microsoft.com/office/drawing/2014/main" id="{39104C82-58EE-1529-32A6-70AA672EBB45}"/>
              </a:ext>
            </a:extLst>
          </p:cNvPr>
          <p:cNvPicPr>
            <a:picLocks noChangeAspect="1"/>
          </p:cNvPicPr>
          <p:nvPr/>
        </p:nvPicPr>
        <p:blipFill>
          <a:blip r:embed="rId3"/>
          <a:stretch>
            <a:fillRect/>
          </a:stretch>
        </p:blipFill>
        <p:spPr>
          <a:xfrm>
            <a:off x="2869214" y="1243438"/>
            <a:ext cx="3405571" cy="3705181"/>
          </a:xfrm>
          <a:prstGeom prst="rect">
            <a:avLst/>
          </a:prstGeom>
        </p:spPr>
      </p:pic>
    </p:spTree>
    <p:extLst>
      <p:ext uri="{BB962C8B-B14F-4D97-AF65-F5344CB8AC3E}">
        <p14:creationId xmlns:p14="http://schemas.microsoft.com/office/powerpoint/2010/main" val="1980309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6" name="Google Shape;856;p5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Output</a:t>
            </a:r>
            <a:endParaRPr dirty="0"/>
          </a:p>
        </p:txBody>
      </p:sp>
      <p:pic>
        <p:nvPicPr>
          <p:cNvPr id="4" name="Picture 3">
            <a:extLst>
              <a:ext uri="{FF2B5EF4-FFF2-40B4-BE49-F238E27FC236}">
                <a16:creationId xmlns:a16="http://schemas.microsoft.com/office/drawing/2014/main" id="{A7D9A5C3-AC7D-5D56-6EA1-35B1487BC229}"/>
              </a:ext>
            </a:extLst>
          </p:cNvPr>
          <p:cNvPicPr>
            <a:picLocks noChangeAspect="1"/>
          </p:cNvPicPr>
          <p:nvPr/>
        </p:nvPicPr>
        <p:blipFill>
          <a:blip r:embed="rId3"/>
          <a:stretch>
            <a:fillRect/>
          </a:stretch>
        </p:blipFill>
        <p:spPr>
          <a:xfrm>
            <a:off x="3508901" y="1181040"/>
            <a:ext cx="2126198" cy="3962460"/>
          </a:xfrm>
          <a:prstGeom prst="rect">
            <a:avLst/>
          </a:prstGeom>
        </p:spPr>
      </p:pic>
    </p:spTree>
    <p:extLst>
      <p:ext uri="{BB962C8B-B14F-4D97-AF65-F5344CB8AC3E}">
        <p14:creationId xmlns:p14="http://schemas.microsoft.com/office/powerpoint/2010/main" val="34753622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6" name="Google Shape;856;p5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Output</a:t>
            </a:r>
            <a:endParaRPr dirty="0"/>
          </a:p>
        </p:txBody>
      </p:sp>
      <p:pic>
        <p:nvPicPr>
          <p:cNvPr id="3" name="Picture 2">
            <a:extLst>
              <a:ext uri="{FF2B5EF4-FFF2-40B4-BE49-F238E27FC236}">
                <a16:creationId xmlns:a16="http://schemas.microsoft.com/office/drawing/2014/main" id="{1D4CF9EF-92A2-54F3-8A56-C837A6B83AB1}"/>
              </a:ext>
            </a:extLst>
          </p:cNvPr>
          <p:cNvPicPr>
            <a:picLocks noChangeAspect="1"/>
          </p:cNvPicPr>
          <p:nvPr/>
        </p:nvPicPr>
        <p:blipFill>
          <a:blip r:embed="rId3"/>
          <a:stretch>
            <a:fillRect/>
          </a:stretch>
        </p:blipFill>
        <p:spPr>
          <a:xfrm>
            <a:off x="3510679" y="1187669"/>
            <a:ext cx="2122641" cy="3955831"/>
          </a:xfrm>
          <a:prstGeom prst="rect">
            <a:avLst/>
          </a:prstGeom>
        </p:spPr>
      </p:pic>
    </p:spTree>
    <p:extLst>
      <p:ext uri="{BB962C8B-B14F-4D97-AF65-F5344CB8AC3E}">
        <p14:creationId xmlns:p14="http://schemas.microsoft.com/office/powerpoint/2010/main" val="20031514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6" name="Google Shape;856;p5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Output</a:t>
            </a:r>
            <a:endParaRPr dirty="0"/>
          </a:p>
        </p:txBody>
      </p:sp>
      <p:pic>
        <p:nvPicPr>
          <p:cNvPr id="4" name="Picture 3">
            <a:extLst>
              <a:ext uri="{FF2B5EF4-FFF2-40B4-BE49-F238E27FC236}">
                <a16:creationId xmlns:a16="http://schemas.microsoft.com/office/drawing/2014/main" id="{84D1AFFA-2071-DB07-03FE-DE0B9C6BBA88}"/>
              </a:ext>
            </a:extLst>
          </p:cNvPr>
          <p:cNvPicPr>
            <a:picLocks noChangeAspect="1"/>
          </p:cNvPicPr>
          <p:nvPr/>
        </p:nvPicPr>
        <p:blipFill>
          <a:blip r:embed="rId3"/>
          <a:stretch>
            <a:fillRect/>
          </a:stretch>
        </p:blipFill>
        <p:spPr>
          <a:xfrm>
            <a:off x="3426338" y="1167381"/>
            <a:ext cx="2291323" cy="3976119"/>
          </a:xfrm>
          <a:prstGeom prst="rect">
            <a:avLst/>
          </a:prstGeom>
        </p:spPr>
      </p:pic>
    </p:spTree>
    <p:extLst>
      <p:ext uri="{BB962C8B-B14F-4D97-AF65-F5344CB8AC3E}">
        <p14:creationId xmlns:p14="http://schemas.microsoft.com/office/powerpoint/2010/main" val="37512892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6" name="Google Shape;856;p5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Output</a:t>
            </a:r>
            <a:endParaRPr dirty="0"/>
          </a:p>
        </p:txBody>
      </p:sp>
      <p:pic>
        <p:nvPicPr>
          <p:cNvPr id="3" name="Picture 2">
            <a:extLst>
              <a:ext uri="{FF2B5EF4-FFF2-40B4-BE49-F238E27FC236}">
                <a16:creationId xmlns:a16="http://schemas.microsoft.com/office/drawing/2014/main" id="{E21975D9-2135-9FC9-FCA5-3DBC16B84AEA}"/>
              </a:ext>
            </a:extLst>
          </p:cNvPr>
          <p:cNvPicPr>
            <a:picLocks noChangeAspect="1"/>
          </p:cNvPicPr>
          <p:nvPr/>
        </p:nvPicPr>
        <p:blipFill>
          <a:blip r:embed="rId3"/>
          <a:stretch>
            <a:fillRect/>
          </a:stretch>
        </p:blipFill>
        <p:spPr>
          <a:xfrm>
            <a:off x="1352100" y="1104336"/>
            <a:ext cx="6439799" cy="4039164"/>
          </a:xfrm>
          <a:prstGeom prst="rect">
            <a:avLst/>
          </a:prstGeom>
        </p:spPr>
      </p:pic>
    </p:spTree>
    <p:extLst>
      <p:ext uri="{BB962C8B-B14F-4D97-AF65-F5344CB8AC3E}">
        <p14:creationId xmlns:p14="http://schemas.microsoft.com/office/powerpoint/2010/main" val="18233380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6" name="Google Shape;856;p5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Output</a:t>
            </a:r>
            <a:endParaRPr dirty="0"/>
          </a:p>
        </p:txBody>
      </p:sp>
      <p:pic>
        <p:nvPicPr>
          <p:cNvPr id="4" name="Picture 3">
            <a:extLst>
              <a:ext uri="{FF2B5EF4-FFF2-40B4-BE49-F238E27FC236}">
                <a16:creationId xmlns:a16="http://schemas.microsoft.com/office/drawing/2014/main" id="{CB266FD5-CFA6-D5A1-7F53-0C7DD3DB9115}"/>
              </a:ext>
            </a:extLst>
          </p:cNvPr>
          <p:cNvPicPr>
            <a:picLocks noChangeAspect="1"/>
          </p:cNvPicPr>
          <p:nvPr/>
        </p:nvPicPr>
        <p:blipFill>
          <a:blip r:embed="rId3"/>
          <a:stretch>
            <a:fillRect/>
          </a:stretch>
        </p:blipFill>
        <p:spPr>
          <a:xfrm>
            <a:off x="1144977" y="1140536"/>
            <a:ext cx="7146653" cy="4002964"/>
          </a:xfrm>
          <a:prstGeom prst="rect">
            <a:avLst/>
          </a:prstGeom>
        </p:spPr>
      </p:pic>
    </p:spTree>
    <p:extLst>
      <p:ext uri="{BB962C8B-B14F-4D97-AF65-F5344CB8AC3E}">
        <p14:creationId xmlns:p14="http://schemas.microsoft.com/office/powerpoint/2010/main" val="25383282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2"/>
          <p:cNvSpPr txBox="1">
            <a:spLocks noGrp="1"/>
          </p:cNvSpPr>
          <p:nvPr>
            <p:ph type="title"/>
          </p:nvPr>
        </p:nvSpPr>
        <p:spPr>
          <a:xfrm>
            <a:off x="454800" y="2714625"/>
            <a:ext cx="8425200" cy="447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
              <a:t>OVERVIEW</a:t>
            </a:r>
            <a:endParaRPr/>
          </a:p>
        </p:txBody>
      </p:sp>
      <p:sp>
        <p:nvSpPr>
          <p:cNvPr id="375" name="Google Shape;375;p32"/>
          <p:cNvSpPr txBox="1">
            <a:spLocks noGrp="1"/>
          </p:cNvSpPr>
          <p:nvPr>
            <p:ph type="title" idx="2"/>
          </p:nvPr>
        </p:nvSpPr>
        <p:spPr>
          <a:xfrm>
            <a:off x="454800" y="2150850"/>
            <a:ext cx="8425200" cy="4896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41"/>
          <p:cNvSpPr txBox="1">
            <a:spLocks noGrp="1"/>
          </p:cNvSpPr>
          <p:nvPr>
            <p:ph type="subTitle" idx="1"/>
          </p:nvPr>
        </p:nvSpPr>
        <p:spPr>
          <a:xfrm flipH="1">
            <a:off x="3955417" y="1928028"/>
            <a:ext cx="5089134" cy="14556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US" dirty="0"/>
              <a:t>In conclusion, the implemented license plate recognition system showcases the integration of computer vision and machine learning for the purpose of automating license plate identification. The key functionalities include plate detection, character recognition, and the visualization of results on the original scene image. The project leverages the OpenCV library for image processing tasks and employs a KNN model to recognize characters on detected license plates. While the system demonstrates the basic principles of license plate recognition, there are opportunities for further enhancements and refinements.</a:t>
            </a:r>
            <a:endParaRPr dirty="0"/>
          </a:p>
        </p:txBody>
      </p:sp>
      <p:sp>
        <p:nvSpPr>
          <p:cNvPr id="532" name="Google Shape;532;p41"/>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Conclusion</a:t>
            </a:r>
            <a:endParaRPr dirty="0"/>
          </a:p>
        </p:txBody>
      </p:sp>
      <p:sp>
        <p:nvSpPr>
          <p:cNvPr id="533" name="Google Shape;533;p41"/>
          <p:cNvSpPr/>
          <p:nvPr/>
        </p:nvSpPr>
        <p:spPr>
          <a:xfrm>
            <a:off x="241937" y="1196789"/>
            <a:ext cx="3177932" cy="2749922"/>
          </a:xfrm>
          <a:custGeom>
            <a:avLst/>
            <a:gdLst/>
            <a:ahLst/>
            <a:cxnLst/>
            <a:rect l="l" t="t" r="r" b="b"/>
            <a:pathLst>
              <a:path w="228546" h="197765" extrusionOk="0">
                <a:moveTo>
                  <a:pt x="1" y="0"/>
                </a:moveTo>
                <a:lnTo>
                  <a:pt x="1" y="197765"/>
                </a:lnTo>
                <a:lnTo>
                  <a:pt x="228546" y="197765"/>
                </a:lnTo>
                <a:lnTo>
                  <a:pt x="2285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1"/>
          <p:cNvSpPr/>
          <p:nvPr/>
        </p:nvSpPr>
        <p:spPr>
          <a:xfrm rot="10800000" flipH="1">
            <a:off x="340111" y="2321328"/>
            <a:ext cx="2995500" cy="669000"/>
          </a:xfrm>
          <a:prstGeom prst="rect">
            <a:avLst/>
          </a:prstGeom>
          <a:gradFill>
            <a:gsLst>
              <a:gs pos="0">
                <a:schemeClr val="dk1"/>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1"/>
          <p:cNvSpPr/>
          <p:nvPr/>
        </p:nvSpPr>
        <p:spPr>
          <a:xfrm>
            <a:off x="426387" y="2822047"/>
            <a:ext cx="2821895" cy="14795"/>
          </a:xfrm>
          <a:custGeom>
            <a:avLst/>
            <a:gdLst/>
            <a:ahLst/>
            <a:cxnLst/>
            <a:rect l="l" t="t" r="r" b="b"/>
            <a:pathLst>
              <a:path w="202941" h="1064" extrusionOk="0">
                <a:moveTo>
                  <a:pt x="0" y="1"/>
                </a:moveTo>
                <a:lnTo>
                  <a:pt x="0" y="1064"/>
                </a:lnTo>
                <a:lnTo>
                  <a:pt x="202941" y="1064"/>
                </a:lnTo>
                <a:lnTo>
                  <a:pt x="202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1"/>
          <p:cNvSpPr/>
          <p:nvPr/>
        </p:nvSpPr>
        <p:spPr>
          <a:xfrm>
            <a:off x="426387" y="2822047"/>
            <a:ext cx="1431840" cy="14795"/>
          </a:xfrm>
          <a:custGeom>
            <a:avLst/>
            <a:gdLst/>
            <a:ahLst/>
            <a:cxnLst/>
            <a:rect l="l" t="t" r="r" b="b"/>
            <a:pathLst>
              <a:path w="102973" h="1064" extrusionOk="0">
                <a:moveTo>
                  <a:pt x="0" y="1"/>
                </a:moveTo>
                <a:lnTo>
                  <a:pt x="0" y="1064"/>
                </a:lnTo>
                <a:lnTo>
                  <a:pt x="102973" y="1064"/>
                </a:lnTo>
                <a:lnTo>
                  <a:pt x="10297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1"/>
          <p:cNvSpPr/>
          <p:nvPr/>
        </p:nvSpPr>
        <p:spPr>
          <a:xfrm>
            <a:off x="479087" y="2890182"/>
            <a:ext cx="47569" cy="47569"/>
          </a:xfrm>
          <a:custGeom>
            <a:avLst/>
            <a:gdLst/>
            <a:ahLst/>
            <a:cxnLst/>
            <a:rect l="l" t="t" r="r" b="b"/>
            <a:pathLst>
              <a:path w="3421" h="3421" extrusionOk="0">
                <a:moveTo>
                  <a:pt x="0" y="0"/>
                </a:moveTo>
                <a:lnTo>
                  <a:pt x="0" y="3420"/>
                </a:lnTo>
                <a:lnTo>
                  <a:pt x="3420" y="171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1"/>
          <p:cNvSpPr/>
          <p:nvPr/>
        </p:nvSpPr>
        <p:spPr>
          <a:xfrm>
            <a:off x="587045" y="2896606"/>
            <a:ext cx="34721" cy="34707"/>
          </a:xfrm>
          <a:custGeom>
            <a:avLst/>
            <a:gdLst/>
            <a:ahLst/>
            <a:cxnLst/>
            <a:rect l="l" t="t" r="r" b="b"/>
            <a:pathLst>
              <a:path w="2497" h="2496" extrusionOk="0">
                <a:moveTo>
                  <a:pt x="1" y="0"/>
                </a:moveTo>
                <a:lnTo>
                  <a:pt x="1" y="2496"/>
                </a:lnTo>
                <a:lnTo>
                  <a:pt x="2496" y="124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1"/>
          <p:cNvSpPr/>
          <p:nvPr/>
        </p:nvSpPr>
        <p:spPr>
          <a:xfrm>
            <a:off x="623671" y="2896606"/>
            <a:ext cx="4519" cy="34707"/>
          </a:xfrm>
          <a:custGeom>
            <a:avLst/>
            <a:gdLst/>
            <a:ahLst/>
            <a:cxnLst/>
            <a:rect l="l" t="t" r="r" b="b"/>
            <a:pathLst>
              <a:path w="325" h="2496" extrusionOk="0">
                <a:moveTo>
                  <a:pt x="1" y="0"/>
                </a:moveTo>
                <a:lnTo>
                  <a:pt x="1" y="2496"/>
                </a:lnTo>
                <a:lnTo>
                  <a:pt x="324" y="2496"/>
                </a:lnTo>
                <a:lnTo>
                  <a:pt x="3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1"/>
          <p:cNvSpPr/>
          <p:nvPr/>
        </p:nvSpPr>
        <p:spPr>
          <a:xfrm>
            <a:off x="688579" y="2887609"/>
            <a:ext cx="36014" cy="53353"/>
          </a:xfrm>
          <a:custGeom>
            <a:avLst/>
            <a:gdLst/>
            <a:ahLst/>
            <a:cxnLst/>
            <a:rect l="l" t="t" r="r" b="b"/>
            <a:pathLst>
              <a:path w="2590" h="3837" extrusionOk="0">
                <a:moveTo>
                  <a:pt x="2589" y="0"/>
                </a:moveTo>
                <a:lnTo>
                  <a:pt x="1" y="1895"/>
                </a:lnTo>
                <a:lnTo>
                  <a:pt x="2589" y="3836"/>
                </a:lnTo>
                <a:lnTo>
                  <a:pt x="25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1"/>
          <p:cNvSpPr/>
          <p:nvPr/>
        </p:nvSpPr>
        <p:spPr>
          <a:xfrm>
            <a:off x="688579" y="2901097"/>
            <a:ext cx="18021" cy="26364"/>
          </a:xfrm>
          <a:custGeom>
            <a:avLst/>
            <a:gdLst/>
            <a:ahLst/>
            <a:cxnLst/>
            <a:rect l="l" t="t" r="r" b="b"/>
            <a:pathLst>
              <a:path w="1296" h="1896" extrusionOk="0">
                <a:moveTo>
                  <a:pt x="1" y="1"/>
                </a:moveTo>
                <a:lnTo>
                  <a:pt x="1" y="1896"/>
                </a:lnTo>
                <a:lnTo>
                  <a:pt x="1295" y="1896"/>
                </a:lnTo>
                <a:lnTo>
                  <a:pt x="12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1"/>
          <p:cNvSpPr/>
          <p:nvPr/>
        </p:nvSpPr>
        <p:spPr>
          <a:xfrm>
            <a:off x="730364" y="2888888"/>
            <a:ext cx="20579" cy="50781"/>
          </a:xfrm>
          <a:custGeom>
            <a:avLst/>
            <a:gdLst/>
            <a:ahLst/>
            <a:cxnLst/>
            <a:rect l="l" t="t" r="r" b="b"/>
            <a:pathLst>
              <a:path w="1480" h="3652" extrusionOk="0">
                <a:moveTo>
                  <a:pt x="0" y="1"/>
                </a:moveTo>
                <a:lnTo>
                  <a:pt x="0" y="370"/>
                </a:lnTo>
                <a:cubicBezTo>
                  <a:pt x="601" y="555"/>
                  <a:pt x="1063" y="1110"/>
                  <a:pt x="1063" y="1803"/>
                </a:cubicBezTo>
                <a:cubicBezTo>
                  <a:pt x="1063" y="2496"/>
                  <a:pt x="601" y="3051"/>
                  <a:pt x="0" y="3236"/>
                </a:cubicBezTo>
                <a:lnTo>
                  <a:pt x="0" y="3652"/>
                </a:lnTo>
                <a:cubicBezTo>
                  <a:pt x="832" y="3467"/>
                  <a:pt x="1479" y="2681"/>
                  <a:pt x="1479" y="1803"/>
                </a:cubicBezTo>
                <a:cubicBezTo>
                  <a:pt x="1479" y="925"/>
                  <a:pt x="832" y="13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1"/>
          <p:cNvSpPr/>
          <p:nvPr/>
        </p:nvSpPr>
        <p:spPr>
          <a:xfrm>
            <a:off x="730364" y="2901097"/>
            <a:ext cx="10290" cy="25724"/>
          </a:xfrm>
          <a:custGeom>
            <a:avLst/>
            <a:gdLst/>
            <a:ahLst/>
            <a:cxnLst/>
            <a:rect l="l" t="t" r="r" b="b"/>
            <a:pathLst>
              <a:path w="740" h="1850" extrusionOk="0">
                <a:moveTo>
                  <a:pt x="0" y="1"/>
                </a:moveTo>
                <a:lnTo>
                  <a:pt x="0" y="1849"/>
                </a:lnTo>
                <a:cubicBezTo>
                  <a:pt x="416" y="1757"/>
                  <a:pt x="740" y="1387"/>
                  <a:pt x="740" y="925"/>
                </a:cubicBezTo>
                <a:cubicBezTo>
                  <a:pt x="740" y="463"/>
                  <a:pt x="416" y="9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1"/>
          <p:cNvSpPr/>
          <p:nvPr/>
        </p:nvSpPr>
        <p:spPr>
          <a:xfrm>
            <a:off x="763138" y="2908175"/>
            <a:ext cx="149103" cy="11583"/>
          </a:xfrm>
          <a:custGeom>
            <a:avLst/>
            <a:gdLst/>
            <a:ahLst/>
            <a:cxnLst/>
            <a:rect l="l" t="t" r="r" b="b"/>
            <a:pathLst>
              <a:path w="10723" h="833" extrusionOk="0">
                <a:moveTo>
                  <a:pt x="0" y="0"/>
                </a:moveTo>
                <a:lnTo>
                  <a:pt x="0" y="832"/>
                </a:lnTo>
                <a:lnTo>
                  <a:pt x="10723" y="832"/>
                </a:lnTo>
                <a:lnTo>
                  <a:pt x="107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1"/>
          <p:cNvSpPr/>
          <p:nvPr/>
        </p:nvSpPr>
        <p:spPr>
          <a:xfrm>
            <a:off x="895514" y="2897245"/>
            <a:ext cx="33442" cy="33428"/>
          </a:xfrm>
          <a:custGeom>
            <a:avLst/>
            <a:gdLst/>
            <a:ahLst/>
            <a:cxnLst/>
            <a:rect l="l" t="t" r="r" b="b"/>
            <a:pathLst>
              <a:path w="2405" h="2404" extrusionOk="0">
                <a:moveTo>
                  <a:pt x="1203" y="0"/>
                </a:moveTo>
                <a:cubicBezTo>
                  <a:pt x="556" y="0"/>
                  <a:pt x="1" y="555"/>
                  <a:pt x="1" y="1202"/>
                </a:cubicBezTo>
                <a:cubicBezTo>
                  <a:pt x="1" y="1849"/>
                  <a:pt x="556" y="2404"/>
                  <a:pt x="1203" y="2404"/>
                </a:cubicBezTo>
                <a:cubicBezTo>
                  <a:pt x="1896" y="2404"/>
                  <a:pt x="2404" y="1849"/>
                  <a:pt x="2404" y="1202"/>
                </a:cubicBezTo>
                <a:cubicBezTo>
                  <a:pt x="2404" y="555"/>
                  <a:pt x="1896" y="0"/>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1"/>
          <p:cNvSpPr/>
          <p:nvPr/>
        </p:nvSpPr>
        <p:spPr>
          <a:xfrm>
            <a:off x="2563196" y="2888249"/>
            <a:ext cx="67495" cy="52060"/>
          </a:xfrm>
          <a:custGeom>
            <a:avLst/>
            <a:gdLst/>
            <a:ahLst/>
            <a:cxnLst/>
            <a:rect l="l" t="t" r="r" b="b"/>
            <a:pathLst>
              <a:path w="4854" h="3744" extrusionOk="0">
                <a:moveTo>
                  <a:pt x="1249" y="1664"/>
                </a:moveTo>
                <a:lnTo>
                  <a:pt x="1249" y="2080"/>
                </a:lnTo>
                <a:lnTo>
                  <a:pt x="463" y="2080"/>
                </a:lnTo>
                <a:lnTo>
                  <a:pt x="463" y="1664"/>
                </a:lnTo>
                <a:close/>
                <a:moveTo>
                  <a:pt x="4253" y="1664"/>
                </a:moveTo>
                <a:lnTo>
                  <a:pt x="4253" y="2080"/>
                </a:lnTo>
                <a:lnTo>
                  <a:pt x="1757" y="2080"/>
                </a:lnTo>
                <a:lnTo>
                  <a:pt x="1757" y="1664"/>
                </a:lnTo>
                <a:close/>
                <a:moveTo>
                  <a:pt x="3005" y="2542"/>
                </a:moveTo>
                <a:lnTo>
                  <a:pt x="3005" y="2958"/>
                </a:lnTo>
                <a:lnTo>
                  <a:pt x="509" y="2958"/>
                </a:lnTo>
                <a:lnTo>
                  <a:pt x="509" y="2542"/>
                </a:lnTo>
                <a:close/>
                <a:moveTo>
                  <a:pt x="4299" y="2542"/>
                </a:moveTo>
                <a:lnTo>
                  <a:pt x="4299" y="2958"/>
                </a:lnTo>
                <a:lnTo>
                  <a:pt x="3513" y="2958"/>
                </a:lnTo>
                <a:lnTo>
                  <a:pt x="3513" y="2542"/>
                </a:lnTo>
                <a:close/>
                <a:moveTo>
                  <a:pt x="509" y="0"/>
                </a:moveTo>
                <a:cubicBezTo>
                  <a:pt x="232" y="0"/>
                  <a:pt x="1" y="231"/>
                  <a:pt x="1" y="509"/>
                </a:cubicBezTo>
                <a:lnTo>
                  <a:pt x="1" y="3236"/>
                </a:lnTo>
                <a:cubicBezTo>
                  <a:pt x="1" y="3513"/>
                  <a:pt x="232" y="3744"/>
                  <a:pt x="509" y="3744"/>
                </a:cubicBezTo>
                <a:lnTo>
                  <a:pt x="4345" y="3744"/>
                </a:lnTo>
                <a:cubicBezTo>
                  <a:pt x="4623" y="3744"/>
                  <a:pt x="4854" y="3513"/>
                  <a:pt x="4854" y="3236"/>
                </a:cubicBezTo>
                <a:lnTo>
                  <a:pt x="4854" y="509"/>
                </a:lnTo>
                <a:cubicBezTo>
                  <a:pt x="4854" y="185"/>
                  <a:pt x="4623" y="0"/>
                  <a:pt x="4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1"/>
          <p:cNvSpPr/>
          <p:nvPr/>
        </p:nvSpPr>
        <p:spPr>
          <a:xfrm>
            <a:off x="2900601" y="2890821"/>
            <a:ext cx="73265" cy="46276"/>
          </a:xfrm>
          <a:custGeom>
            <a:avLst/>
            <a:gdLst/>
            <a:ahLst/>
            <a:cxnLst/>
            <a:rect l="l" t="t" r="r" b="b"/>
            <a:pathLst>
              <a:path w="5269" h="3328" extrusionOk="0">
                <a:moveTo>
                  <a:pt x="4807" y="462"/>
                </a:moveTo>
                <a:lnTo>
                  <a:pt x="4807" y="2866"/>
                </a:lnTo>
                <a:lnTo>
                  <a:pt x="462" y="2866"/>
                </a:lnTo>
                <a:lnTo>
                  <a:pt x="462" y="462"/>
                </a:lnTo>
                <a:close/>
                <a:moveTo>
                  <a:pt x="231" y="0"/>
                </a:moveTo>
                <a:cubicBezTo>
                  <a:pt x="92" y="0"/>
                  <a:pt x="0" y="93"/>
                  <a:pt x="0" y="231"/>
                </a:cubicBezTo>
                <a:lnTo>
                  <a:pt x="0" y="3097"/>
                </a:lnTo>
                <a:cubicBezTo>
                  <a:pt x="0" y="3235"/>
                  <a:pt x="92" y="3328"/>
                  <a:pt x="231" y="3328"/>
                </a:cubicBezTo>
                <a:lnTo>
                  <a:pt x="5038" y="3328"/>
                </a:lnTo>
                <a:cubicBezTo>
                  <a:pt x="5176" y="3328"/>
                  <a:pt x="5269" y="3235"/>
                  <a:pt x="5269" y="3097"/>
                </a:cubicBezTo>
                <a:lnTo>
                  <a:pt x="5269" y="231"/>
                </a:lnTo>
                <a:cubicBezTo>
                  <a:pt x="5269" y="93"/>
                  <a:pt x="5176" y="0"/>
                  <a:pt x="50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1"/>
          <p:cNvSpPr/>
          <p:nvPr/>
        </p:nvSpPr>
        <p:spPr>
          <a:xfrm>
            <a:off x="2676953" y="2888888"/>
            <a:ext cx="48209" cy="50141"/>
          </a:xfrm>
          <a:custGeom>
            <a:avLst/>
            <a:gdLst/>
            <a:ahLst/>
            <a:cxnLst/>
            <a:rect l="l" t="t" r="r" b="b"/>
            <a:pathLst>
              <a:path w="3467" h="3606" extrusionOk="0">
                <a:moveTo>
                  <a:pt x="1757" y="1110"/>
                </a:moveTo>
                <a:cubicBezTo>
                  <a:pt x="2126" y="1110"/>
                  <a:pt x="2404" y="1433"/>
                  <a:pt x="2404" y="1803"/>
                </a:cubicBezTo>
                <a:cubicBezTo>
                  <a:pt x="2404" y="2173"/>
                  <a:pt x="2126" y="2496"/>
                  <a:pt x="1757" y="2496"/>
                </a:cubicBezTo>
                <a:cubicBezTo>
                  <a:pt x="1341" y="2496"/>
                  <a:pt x="1063" y="2173"/>
                  <a:pt x="1063" y="1803"/>
                </a:cubicBezTo>
                <a:cubicBezTo>
                  <a:pt x="1063" y="1433"/>
                  <a:pt x="1341" y="1110"/>
                  <a:pt x="1757" y="1110"/>
                </a:cubicBezTo>
                <a:close/>
                <a:moveTo>
                  <a:pt x="1248" y="1"/>
                </a:moveTo>
                <a:lnTo>
                  <a:pt x="1202" y="740"/>
                </a:lnTo>
                <a:lnTo>
                  <a:pt x="555" y="370"/>
                </a:lnTo>
                <a:lnTo>
                  <a:pt x="0" y="1156"/>
                </a:lnTo>
                <a:lnTo>
                  <a:pt x="740" y="1803"/>
                </a:lnTo>
                <a:lnTo>
                  <a:pt x="0" y="2450"/>
                </a:lnTo>
                <a:lnTo>
                  <a:pt x="555" y="3236"/>
                </a:lnTo>
                <a:lnTo>
                  <a:pt x="1202" y="2866"/>
                </a:lnTo>
                <a:lnTo>
                  <a:pt x="1248" y="3606"/>
                </a:lnTo>
                <a:lnTo>
                  <a:pt x="2219" y="3606"/>
                </a:lnTo>
                <a:lnTo>
                  <a:pt x="2311" y="2866"/>
                </a:lnTo>
                <a:lnTo>
                  <a:pt x="2912" y="3236"/>
                </a:lnTo>
                <a:lnTo>
                  <a:pt x="3467" y="2450"/>
                </a:lnTo>
                <a:lnTo>
                  <a:pt x="2727" y="1803"/>
                </a:lnTo>
                <a:lnTo>
                  <a:pt x="3467" y="1156"/>
                </a:lnTo>
                <a:lnTo>
                  <a:pt x="2912" y="370"/>
                </a:lnTo>
                <a:lnTo>
                  <a:pt x="2311" y="740"/>
                </a:lnTo>
                <a:lnTo>
                  <a:pt x="22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1"/>
          <p:cNvSpPr/>
          <p:nvPr/>
        </p:nvSpPr>
        <p:spPr>
          <a:xfrm>
            <a:off x="2704582" y="2888888"/>
            <a:ext cx="30869" cy="22512"/>
          </a:xfrm>
          <a:custGeom>
            <a:avLst/>
            <a:gdLst/>
            <a:ahLst/>
            <a:cxnLst/>
            <a:rect l="l" t="t" r="r" b="b"/>
            <a:pathLst>
              <a:path w="2220" h="1619" extrusionOk="0">
                <a:moveTo>
                  <a:pt x="1" y="1"/>
                </a:moveTo>
                <a:lnTo>
                  <a:pt x="1" y="1618"/>
                </a:lnTo>
                <a:lnTo>
                  <a:pt x="2219" y="1618"/>
                </a:lnTo>
                <a:lnTo>
                  <a:pt x="22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1"/>
          <p:cNvSpPr/>
          <p:nvPr/>
        </p:nvSpPr>
        <p:spPr>
          <a:xfrm>
            <a:off x="2711006" y="2894673"/>
            <a:ext cx="9010" cy="12222"/>
          </a:xfrm>
          <a:custGeom>
            <a:avLst/>
            <a:gdLst/>
            <a:ahLst/>
            <a:cxnLst/>
            <a:rect l="l" t="t" r="r" b="b"/>
            <a:pathLst>
              <a:path w="648" h="879" extrusionOk="0">
                <a:moveTo>
                  <a:pt x="1" y="1"/>
                </a:moveTo>
                <a:lnTo>
                  <a:pt x="1" y="879"/>
                </a:lnTo>
                <a:lnTo>
                  <a:pt x="93" y="879"/>
                </a:lnTo>
                <a:lnTo>
                  <a:pt x="93" y="463"/>
                </a:lnTo>
                <a:lnTo>
                  <a:pt x="509" y="463"/>
                </a:lnTo>
                <a:lnTo>
                  <a:pt x="509" y="879"/>
                </a:lnTo>
                <a:lnTo>
                  <a:pt x="648" y="879"/>
                </a:lnTo>
                <a:lnTo>
                  <a:pt x="648" y="1"/>
                </a:lnTo>
                <a:lnTo>
                  <a:pt x="509" y="1"/>
                </a:lnTo>
                <a:lnTo>
                  <a:pt x="509" y="370"/>
                </a:lnTo>
                <a:lnTo>
                  <a:pt x="93" y="370"/>
                </a:lnTo>
                <a:lnTo>
                  <a:pt x="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1"/>
          <p:cNvSpPr/>
          <p:nvPr/>
        </p:nvSpPr>
        <p:spPr>
          <a:xfrm>
            <a:off x="2722575" y="2894673"/>
            <a:ext cx="10304" cy="12222"/>
          </a:xfrm>
          <a:custGeom>
            <a:avLst/>
            <a:gdLst/>
            <a:ahLst/>
            <a:cxnLst/>
            <a:rect l="l" t="t" r="r" b="b"/>
            <a:pathLst>
              <a:path w="741" h="879" extrusionOk="0">
                <a:moveTo>
                  <a:pt x="278" y="47"/>
                </a:moveTo>
                <a:cubicBezTo>
                  <a:pt x="509" y="47"/>
                  <a:pt x="602" y="185"/>
                  <a:pt x="602" y="417"/>
                </a:cubicBezTo>
                <a:cubicBezTo>
                  <a:pt x="602" y="648"/>
                  <a:pt x="463" y="786"/>
                  <a:pt x="232" y="786"/>
                </a:cubicBezTo>
                <a:lnTo>
                  <a:pt x="139" y="786"/>
                </a:lnTo>
                <a:lnTo>
                  <a:pt x="139" y="93"/>
                </a:lnTo>
                <a:cubicBezTo>
                  <a:pt x="139" y="93"/>
                  <a:pt x="186" y="47"/>
                  <a:pt x="278" y="47"/>
                </a:cubicBezTo>
                <a:close/>
                <a:moveTo>
                  <a:pt x="1" y="1"/>
                </a:moveTo>
                <a:lnTo>
                  <a:pt x="1" y="879"/>
                </a:lnTo>
                <a:lnTo>
                  <a:pt x="232" y="879"/>
                </a:lnTo>
                <a:cubicBezTo>
                  <a:pt x="371" y="879"/>
                  <a:pt x="509" y="832"/>
                  <a:pt x="602" y="740"/>
                </a:cubicBezTo>
                <a:cubicBezTo>
                  <a:pt x="694" y="648"/>
                  <a:pt x="740" y="555"/>
                  <a:pt x="740" y="417"/>
                </a:cubicBezTo>
                <a:cubicBezTo>
                  <a:pt x="740" y="278"/>
                  <a:pt x="694" y="139"/>
                  <a:pt x="602" y="93"/>
                </a:cubicBezTo>
                <a:cubicBezTo>
                  <a:pt x="555" y="1"/>
                  <a:pt x="417" y="1"/>
                  <a:pt x="2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1"/>
          <p:cNvSpPr/>
          <p:nvPr/>
        </p:nvSpPr>
        <p:spPr>
          <a:xfrm>
            <a:off x="2782353" y="2885676"/>
            <a:ext cx="71347" cy="56566"/>
          </a:xfrm>
          <a:custGeom>
            <a:avLst/>
            <a:gdLst/>
            <a:ahLst/>
            <a:cxnLst/>
            <a:rect l="l" t="t" r="r" b="b"/>
            <a:pathLst>
              <a:path w="5131" h="4068" extrusionOk="0">
                <a:moveTo>
                  <a:pt x="4483" y="324"/>
                </a:moveTo>
                <a:cubicBezTo>
                  <a:pt x="4668" y="324"/>
                  <a:pt x="4807" y="463"/>
                  <a:pt x="4807" y="694"/>
                </a:cubicBezTo>
                <a:lnTo>
                  <a:pt x="4807" y="3421"/>
                </a:lnTo>
                <a:cubicBezTo>
                  <a:pt x="4807" y="3605"/>
                  <a:pt x="4668" y="3744"/>
                  <a:pt x="4483" y="3744"/>
                </a:cubicBezTo>
                <a:lnTo>
                  <a:pt x="647" y="3744"/>
                </a:lnTo>
                <a:cubicBezTo>
                  <a:pt x="462" y="3744"/>
                  <a:pt x="324" y="3605"/>
                  <a:pt x="324" y="3421"/>
                </a:cubicBezTo>
                <a:lnTo>
                  <a:pt x="324" y="694"/>
                </a:lnTo>
                <a:cubicBezTo>
                  <a:pt x="324" y="463"/>
                  <a:pt x="462" y="324"/>
                  <a:pt x="647" y="324"/>
                </a:cubicBezTo>
                <a:close/>
                <a:moveTo>
                  <a:pt x="647" y="1"/>
                </a:moveTo>
                <a:cubicBezTo>
                  <a:pt x="277" y="1"/>
                  <a:pt x="0" y="324"/>
                  <a:pt x="0" y="694"/>
                </a:cubicBezTo>
                <a:lnTo>
                  <a:pt x="0" y="3421"/>
                </a:lnTo>
                <a:cubicBezTo>
                  <a:pt x="0" y="3744"/>
                  <a:pt x="277" y="4068"/>
                  <a:pt x="647" y="4068"/>
                </a:cubicBezTo>
                <a:lnTo>
                  <a:pt x="4483" y="4068"/>
                </a:lnTo>
                <a:cubicBezTo>
                  <a:pt x="4853" y="4068"/>
                  <a:pt x="5130" y="3744"/>
                  <a:pt x="5130" y="3421"/>
                </a:cubicBezTo>
                <a:lnTo>
                  <a:pt x="5130" y="694"/>
                </a:lnTo>
                <a:cubicBezTo>
                  <a:pt x="5130" y="324"/>
                  <a:pt x="4853" y="1"/>
                  <a:pt x="4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1"/>
          <p:cNvSpPr/>
          <p:nvPr/>
        </p:nvSpPr>
        <p:spPr>
          <a:xfrm>
            <a:off x="2820911" y="2913959"/>
            <a:ext cx="22498" cy="17353"/>
          </a:xfrm>
          <a:custGeom>
            <a:avLst/>
            <a:gdLst/>
            <a:ahLst/>
            <a:cxnLst/>
            <a:rect l="l" t="t" r="r" b="b"/>
            <a:pathLst>
              <a:path w="1618" h="1248" extrusionOk="0">
                <a:moveTo>
                  <a:pt x="185" y="0"/>
                </a:moveTo>
                <a:cubicBezTo>
                  <a:pt x="93" y="0"/>
                  <a:pt x="0" y="93"/>
                  <a:pt x="0" y="185"/>
                </a:cubicBezTo>
                <a:lnTo>
                  <a:pt x="0" y="1109"/>
                </a:lnTo>
                <a:cubicBezTo>
                  <a:pt x="0" y="1202"/>
                  <a:pt x="93" y="1248"/>
                  <a:pt x="185" y="1248"/>
                </a:cubicBezTo>
                <a:lnTo>
                  <a:pt x="1433" y="1248"/>
                </a:lnTo>
                <a:cubicBezTo>
                  <a:pt x="1525" y="1248"/>
                  <a:pt x="1618" y="1202"/>
                  <a:pt x="1618" y="1109"/>
                </a:cubicBezTo>
                <a:lnTo>
                  <a:pt x="1618" y="185"/>
                </a:lnTo>
                <a:cubicBezTo>
                  <a:pt x="1618" y="93"/>
                  <a:pt x="1525" y="0"/>
                  <a:pt x="1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1"/>
          <p:cNvSpPr/>
          <p:nvPr/>
        </p:nvSpPr>
        <p:spPr>
          <a:xfrm>
            <a:off x="3020768" y="2885676"/>
            <a:ext cx="72000" cy="56566"/>
          </a:xfrm>
          <a:custGeom>
            <a:avLst/>
            <a:gdLst/>
            <a:ahLst/>
            <a:cxnLst/>
            <a:rect l="l" t="t" r="r" b="b"/>
            <a:pathLst>
              <a:path w="5178" h="4068" extrusionOk="0">
                <a:moveTo>
                  <a:pt x="694" y="1"/>
                </a:moveTo>
                <a:cubicBezTo>
                  <a:pt x="324" y="1"/>
                  <a:pt x="1" y="324"/>
                  <a:pt x="1" y="694"/>
                </a:cubicBezTo>
                <a:lnTo>
                  <a:pt x="324" y="694"/>
                </a:lnTo>
                <a:cubicBezTo>
                  <a:pt x="324" y="463"/>
                  <a:pt x="463" y="324"/>
                  <a:pt x="694" y="324"/>
                </a:cubicBezTo>
                <a:lnTo>
                  <a:pt x="4484" y="324"/>
                </a:lnTo>
                <a:cubicBezTo>
                  <a:pt x="4669" y="324"/>
                  <a:pt x="4854" y="463"/>
                  <a:pt x="4854" y="694"/>
                </a:cubicBezTo>
                <a:lnTo>
                  <a:pt x="4854" y="3421"/>
                </a:lnTo>
                <a:cubicBezTo>
                  <a:pt x="4854" y="3605"/>
                  <a:pt x="4669" y="3744"/>
                  <a:pt x="4484" y="3744"/>
                </a:cubicBezTo>
                <a:lnTo>
                  <a:pt x="3559" y="3744"/>
                </a:lnTo>
                <a:lnTo>
                  <a:pt x="3559" y="4068"/>
                </a:lnTo>
                <a:lnTo>
                  <a:pt x="4484" y="4068"/>
                </a:lnTo>
                <a:cubicBezTo>
                  <a:pt x="4854" y="4068"/>
                  <a:pt x="5177" y="3744"/>
                  <a:pt x="5177" y="3421"/>
                </a:cubicBezTo>
                <a:lnTo>
                  <a:pt x="5177" y="694"/>
                </a:lnTo>
                <a:cubicBezTo>
                  <a:pt x="5177" y="324"/>
                  <a:pt x="4854" y="1"/>
                  <a:pt x="44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1"/>
          <p:cNvSpPr/>
          <p:nvPr/>
        </p:nvSpPr>
        <p:spPr>
          <a:xfrm>
            <a:off x="3020768" y="2899818"/>
            <a:ext cx="41785" cy="41785"/>
          </a:xfrm>
          <a:custGeom>
            <a:avLst/>
            <a:gdLst/>
            <a:ahLst/>
            <a:cxnLst/>
            <a:rect l="l" t="t" r="r" b="b"/>
            <a:pathLst>
              <a:path w="3005" h="3005" extrusionOk="0">
                <a:moveTo>
                  <a:pt x="1" y="0"/>
                </a:moveTo>
                <a:lnTo>
                  <a:pt x="1" y="416"/>
                </a:lnTo>
                <a:cubicBezTo>
                  <a:pt x="1387" y="416"/>
                  <a:pt x="2543" y="1572"/>
                  <a:pt x="2543" y="3004"/>
                </a:cubicBezTo>
                <a:lnTo>
                  <a:pt x="3005" y="3004"/>
                </a:lnTo>
                <a:cubicBezTo>
                  <a:pt x="3005" y="1341"/>
                  <a:pt x="166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1"/>
          <p:cNvSpPr/>
          <p:nvPr/>
        </p:nvSpPr>
        <p:spPr>
          <a:xfrm>
            <a:off x="3020768" y="2913959"/>
            <a:ext cx="27657" cy="27643"/>
          </a:xfrm>
          <a:custGeom>
            <a:avLst/>
            <a:gdLst/>
            <a:ahLst/>
            <a:cxnLst/>
            <a:rect l="l" t="t" r="r" b="b"/>
            <a:pathLst>
              <a:path w="1989" h="1988" extrusionOk="0">
                <a:moveTo>
                  <a:pt x="1" y="0"/>
                </a:moveTo>
                <a:lnTo>
                  <a:pt x="1" y="416"/>
                </a:lnTo>
                <a:cubicBezTo>
                  <a:pt x="833" y="416"/>
                  <a:pt x="1526" y="1109"/>
                  <a:pt x="1526" y="1987"/>
                </a:cubicBezTo>
                <a:lnTo>
                  <a:pt x="1988" y="1987"/>
                </a:lnTo>
                <a:cubicBezTo>
                  <a:pt x="1988" y="878"/>
                  <a:pt x="111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1"/>
          <p:cNvSpPr/>
          <p:nvPr/>
        </p:nvSpPr>
        <p:spPr>
          <a:xfrm>
            <a:off x="3020768" y="2929380"/>
            <a:ext cx="11583" cy="12222"/>
          </a:xfrm>
          <a:custGeom>
            <a:avLst/>
            <a:gdLst/>
            <a:ahLst/>
            <a:cxnLst/>
            <a:rect l="l" t="t" r="r" b="b"/>
            <a:pathLst>
              <a:path w="833" h="879" extrusionOk="0">
                <a:moveTo>
                  <a:pt x="1" y="0"/>
                </a:moveTo>
                <a:lnTo>
                  <a:pt x="1" y="878"/>
                </a:lnTo>
                <a:lnTo>
                  <a:pt x="833" y="878"/>
                </a:lnTo>
                <a:cubicBezTo>
                  <a:pt x="833" y="416"/>
                  <a:pt x="46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1"/>
          <p:cNvSpPr/>
          <p:nvPr/>
        </p:nvSpPr>
        <p:spPr>
          <a:xfrm>
            <a:off x="3139016" y="2885037"/>
            <a:ext cx="25724" cy="25710"/>
          </a:xfrm>
          <a:custGeom>
            <a:avLst/>
            <a:gdLst/>
            <a:ahLst/>
            <a:cxnLst/>
            <a:rect l="l" t="t" r="r" b="b"/>
            <a:pathLst>
              <a:path w="1850" h="1849" extrusionOk="0">
                <a:moveTo>
                  <a:pt x="232" y="0"/>
                </a:moveTo>
                <a:cubicBezTo>
                  <a:pt x="93" y="0"/>
                  <a:pt x="1" y="93"/>
                  <a:pt x="1" y="231"/>
                </a:cubicBezTo>
                <a:lnTo>
                  <a:pt x="1" y="1572"/>
                </a:lnTo>
                <a:cubicBezTo>
                  <a:pt x="1" y="1710"/>
                  <a:pt x="93" y="1849"/>
                  <a:pt x="232" y="1849"/>
                </a:cubicBezTo>
                <a:cubicBezTo>
                  <a:pt x="370" y="1849"/>
                  <a:pt x="463" y="1710"/>
                  <a:pt x="463" y="1572"/>
                </a:cubicBezTo>
                <a:lnTo>
                  <a:pt x="463" y="462"/>
                </a:lnTo>
                <a:lnTo>
                  <a:pt x="1618" y="462"/>
                </a:lnTo>
                <a:cubicBezTo>
                  <a:pt x="1757" y="462"/>
                  <a:pt x="1849" y="324"/>
                  <a:pt x="1849" y="231"/>
                </a:cubicBezTo>
                <a:cubicBezTo>
                  <a:pt x="1849" y="93"/>
                  <a:pt x="1757"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1"/>
          <p:cNvSpPr/>
          <p:nvPr/>
        </p:nvSpPr>
        <p:spPr>
          <a:xfrm>
            <a:off x="3169871" y="2885037"/>
            <a:ext cx="25710" cy="25710"/>
          </a:xfrm>
          <a:custGeom>
            <a:avLst/>
            <a:gdLst/>
            <a:ahLst/>
            <a:cxnLst/>
            <a:rect l="l" t="t" r="r" b="b"/>
            <a:pathLst>
              <a:path w="1849" h="1849" extrusionOk="0">
                <a:moveTo>
                  <a:pt x="231" y="0"/>
                </a:moveTo>
                <a:cubicBezTo>
                  <a:pt x="93" y="0"/>
                  <a:pt x="0" y="93"/>
                  <a:pt x="0" y="231"/>
                </a:cubicBezTo>
                <a:cubicBezTo>
                  <a:pt x="0" y="324"/>
                  <a:pt x="93" y="462"/>
                  <a:pt x="231" y="462"/>
                </a:cubicBezTo>
                <a:lnTo>
                  <a:pt x="1387" y="462"/>
                </a:lnTo>
                <a:lnTo>
                  <a:pt x="1387" y="1572"/>
                </a:lnTo>
                <a:cubicBezTo>
                  <a:pt x="1387" y="1710"/>
                  <a:pt x="1479" y="1849"/>
                  <a:pt x="1618" y="1849"/>
                </a:cubicBezTo>
                <a:cubicBezTo>
                  <a:pt x="1710" y="1849"/>
                  <a:pt x="1849" y="1710"/>
                  <a:pt x="1849" y="1618"/>
                </a:cubicBezTo>
                <a:lnTo>
                  <a:pt x="1849" y="231"/>
                </a:lnTo>
                <a:cubicBezTo>
                  <a:pt x="1849" y="93"/>
                  <a:pt x="1710"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1"/>
          <p:cNvSpPr/>
          <p:nvPr/>
        </p:nvSpPr>
        <p:spPr>
          <a:xfrm>
            <a:off x="3169871" y="2917811"/>
            <a:ext cx="25710" cy="25724"/>
          </a:xfrm>
          <a:custGeom>
            <a:avLst/>
            <a:gdLst/>
            <a:ahLst/>
            <a:cxnLst/>
            <a:rect l="l" t="t" r="r" b="b"/>
            <a:pathLst>
              <a:path w="1849" h="1850" extrusionOk="0">
                <a:moveTo>
                  <a:pt x="1618" y="0"/>
                </a:moveTo>
                <a:cubicBezTo>
                  <a:pt x="1479" y="0"/>
                  <a:pt x="1387" y="93"/>
                  <a:pt x="1387" y="231"/>
                </a:cubicBezTo>
                <a:lnTo>
                  <a:pt x="1387" y="1341"/>
                </a:lnTo>
                <a:lnTo>
                  <a:pt x="231" y="1341"/>
                </a:lnTo>
                <a:cubicBezTo>
                  <a:pt x="93" y="1341"/>
                  <a:pt x="0" y="1479"/>
                  <a:pt x="0" y="1618"/>
                </a:cubicBezTo>
                <a:cubicBezTo>
                  <a:pt x="0" y="1710"/>
                  <a:pt x="93" y="1849"/>
                  <a:pt x="231" y="1849"/>
                </a:cubicBezTo>
                <a:lnTo>
                  <a:pt x="1618" y="1849"/>
                </a:lnTo>
                <a:cubicBezTo>
                  <a:pt x="1710" y="1849"/>
                  <a:pt x="1849" y="1710"/>
                  <a:pt x="1849" y="1618"/>
                </a:cubicBezTo>
                <a:lnTo>
                  <a:pt x="1849" y="231"/>
                </a:lnTo>
                <a:cubicBezTo>
                  <a:pt x="1849" y="93"/>
                  <a:pt x="1710"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1"/>
          <p:cNvSpPr/>
          <p:nvPr/>
        </p:nvSpPr>
        <p:spPr>
          <a:xfrm>
            <a:off x="3139016" y="2917811"/>
            <a:ext cx="25724" cy="25724"/>
          </a:xfrm>
          <a:custGeom>
            <a:avLst/>
            <a:gdLst/>
            <a:ahLst/>
            <a:cxnLst/>
            <a:rect l="l" t="t" r="r" b="b"/>
            <a:pathLst>
              <a:path w="1850" h="1850" extrusionOk="0">
                <a:moveTo>
                  <a:pt x="232" y="0"/>
                </a:moveTo>
                <a:cubicBezTo>
                  <a:pt x="93" y="0"/>
                  <a:pt x="1" y="93"/>
                  <a:pt x="1" y="231"/>
                </a:cubicBezTo>
                <a:lnTo>
                  <a:pt x="1" y="1618"/>
                </a:lnTo>
                <a:cubicBezTo>
                  <a:pt x="1" y="1710"/>
                  <a:pt x="93" y="1849"/>
                  <a:pt x="232" y="1849"/>
                </a:cubicBezTo>
                <a:lnTo>
                  <a:pt x="1618" y="1849"/>
                </a:lnTo>
                <a:cubicBezTo>
                  <a:pt x="1757" y="1849"/>
                  <a:pt x="1849" y="1710"/>
                  <a:pt x="1849" y="1618"/>
                </a:cubicBezTo>
                <a:cubicBezTo>
                  <a:pt x="1849" y="1479"/>
                  <a:pt x="1757" y="1341"/>
                  <a:pt x="1618" y="1341"/>
                </a:cubicBezTo>
                <a:lnTo>
                  <a:pt x="463" y="1341"/>
                </a:lnTo>
                <a:lnTo>
                  <a:pt x="463" y="231"/>
                </a:lnTo>
                <a:cubicBezTo>
                  <a:pt x="463" y="93"/>
                  <a:pt x="370"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1"/>
          <p:cNvSpPr/>
          <p:nvPr/>
        </p:nvSpPr>
        <p:spPr>
          <a:xfrm>
            <a:off x="1983524" y="3327828"/>
            <a:ext cx="12876" cy="44357"/>
          </a:xfrm>
          <a:custGeom>
            <a:avLst/>
            <a:gdLst/>
            <a:ahLst/>
            <a:cxnLst/>
            <a:rect l="l" t="t" r="r" b="b"/>
            <a:pathLst>
              <a:path w="926" h="3190" extrusionOk="0">
                <a:moveTo>
                  <a:pt x="1" y="0"/>
                </a:moveTo>
                <a:lnTo>
                  <a:pt x="1" y="2866"/>
                </a:lnTo>
                <a:lnTo>
                  <a:pt x="925" y="3189"/>
                </a:lnTo>
                <a:lnTo>
                  <a:pt x="9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1"/>
          <p:cNvSpPr/>
          <p:nvPr/>
        </p:nvSpPr>
        <p:spPr>
          <a:xfrm>
            <a:off x="2000878" y="3305969"/>
            <a:ext cx="48862" cy="66216"/>
          </a:xfrm>
          <a:custGeom>
            <a:avLst/>
            <a:gdLst/>
            <a:ahLst/>
            <a:cxnLst/>
            <a:rect l="l" t="t" r="r" b="b"/>
            <a:pathLst>
              <a:path w="3514" h="4762" extrusionOk="0">
                <a:moveTo>
                  <a:pt x="1202" y="1"/>
                </a:moveTo>
                <a:lnTo>
                  <a:pt x="1" y="1572"/>
                </a:lnTo>
                <a:lnTo>
                  <a:pt x="1" y="4438"/>
                </a:lnTo>
                <a:lnTo>
                  <a:pt x="694" y="4761"/>
                </a:lnTo>
                <a:lnTo>
                  <a:pt x="2774" y="4761"/>
                </a:lnTo>
                <a:lnTo>
                  <a:pt x="3513" y="2635"/>
                </a:lnTo>
                <a:lnTo>
                  <a:pt x="3513" y="1572"/>
                </a:lnTo>
                <a:lnTo>
                  <a:pt x="1757" y="1572"/>
                </a:lnTo>
                <a:lnTo>
                  <a:pt x="1757" y="278"/>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1"/>
          <p:cNvSpPr/>
          <p:nvPr/>
        </p:nvSpPr>
        <p:spPr>
          <a:xfrm>
            <a:off x="2318996" y="3305969"/>
            <a:ext cx="12862" cy="44357"/>
          </a:xfrm>
          <a:custGeom>
            <a:avLst/>
            <a:gdLst/>
            <a:ahLst/>
            <a:cxnLst/>
            <a:rect l="l" t="t" r="r" b="b"/>
            <a:pathLst>
              <a:path w="925" h="3190" extrusionOk="0">
                <a:moveTo>
                  <a:pt x="0" y="1"/>
                </a:moveTo>
                <a:lnTo>
                  <a:pt x="0" y="3190"/>
                </a:lnTo>
                <a:lnTo>
                  <a:pt x="925" y="3190"/>
                </a:lnTo>
                <a:lnTo>
                  <a:pt x="925" y="278"/>
                </a:lnTo>
                <a:lnTo>
                  <a:pt x="0"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1"/>
          <p:cNvSpPr/>
          <p:nvPr/>
        </p:nvSpPr>
        <p:spPr>
          <a:xfrm>
            <a:off x="2266296" y="3305969"/>
            <a:ext cx="48209" cy="66216"/>
          </a:xfrm>
          <a:custGeom>
            <a:avLst/>
            <a:gdLst/>
            <a:ahLst/>
            <a:cxnLst/>
            <a:rect l="l" t="t" r="r" b="b"/>
            <a:pathLst>
              <a:path w="3467" h="4762" extrusionOk="0">
                <a:moveTo>
                  <a:pt x="694" y="1"/>
                </a:moveTo>
                <a:lnTo>
                  <a:pt x="1" y="2081"/>
                </a:lnTo>
                <a:lnTo>
                  <a:pt x="1" y="3190"/>
                </a:lnTo>
                <a:lnTo>
                  <a:pt x="1711" y="3190"/>
                </a:lnTo>
                <a:lnTo>
                  <a:pt x="1711" y="4484"/>
                </a:lnTo>
                <a:lnTo>
                  <a:pt x="1942" y="4761"/>
                </a:lnTo>
                <a:lnTo>
                  <a:pt x="2265" y="4761"/>
                </a:lnTo>
                <a:lnTo>
                  <a:pt x="3467" y="3190"/>
                </a:lnTo>
                <a:lnTo>
                  <a:pt x="3467" y="278"/>
                </a:lnTo>
                <a:lnTo>
                  <a:pt x="2774"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1"/>
          <p:cNvSpPr/>
          <p:nvPr/>
        </p:nvSpPr>
        <p:spPr>
          <a:xfrm>
            <a:off x="2548415" y="3313686"/>
            <a:ext cx="61710" cy="50141"/>
          </a:xfrm>
          <a:custGeom>
            <a:avLst/>
            <a:gdLst/>
            <a:ahLst/>
            <a:cxnLst/>
            <a:rect l="l" t="t" r="r" b="b"/>
            <a:pathLst>
              <a:path w="4438" h="3606" extrusionOk="0">
                <a:moveTo>
                  <a:pt x="2497" y="0"/>
                </a:moveTo>
                <a:lnTo>
                  <a:pt x="2497" y="740"/>
                </a:lnTo>
                <a:cubicBezTo>
                  <a:pt x="2497" y="740"/>
                  <a:pt x="1249" y="1063"/>
                  <a:pt x="648" y="2034"/>
                </a:cubicBezTo>
                <a:cubicBezTo>
                  <a:pt x="509" y="2265"/>
                  <a:pt x="371" y="2542"/>
                  <a:pt x="278" y="2820"/>
                </a:cubicBezTo>
                <a:cubicBezTo>
                  <a:pt x="186" y="2958"/>
                  <a:pt x="140" y="3097"/>
                  <a:pt x="140" y="3236"/>
                </a:cubicBezTo>
                <a:cubicBezTo>
                  <a:pt x="93" y="3328"/>
                  <a:pt x="1" y="3605"/>
                  <a:pt x="1" y="3605"/>
                </a:cubicBezTo>
                <a:cubicBezTo>
                  <a:pt x="602" y="2820"/>
                  <a:pt x="1526" y="2219"/>
                  <a:pt x="2497" y="2034"/>
                </a:cubicBezTo>
                <a:lnTo>
                  <a:pt x="2497" y="2820"/>
                </a:lnTo>
                <a:lnTo>
                  <a:pt x="4438" y="1433"/>
                </a:lnTo>
                <a:lnTo>
                  <a:pt x="2497" y="0"/>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1"/>
          <p:cNvSpPr/>
          <p:nvPr/>
        </p:nvSpPr>
        <p:spPr>
          <a:xfrm>
            <a:off x="2826696" y="3311114"/>
            <a:ext cx="44357" cy="5798"/>
          </a:xfrm>
          <a:custGeom>
            <a:avLst/>
            <a:gdLst/>
            <a:ahLst/>
            <a:cxnLst/>
            <a:rect l="l" t="t" r="r" b="b"/>
            <a:pathLst>
              <a:path w="3190" h="417" extrusionOk="0">
                <a:moveTo>
                  <a:pt x="0" y="0"/>
                </a:moveTo>
                <a:lnTo>
                  <a:pt x="0" y="416"/>
                </a:lnTo>
                <a:lnTo>
                  <a:pt x="3189" y="416"/>
                </a:lnTo>
                <a:lnTo>
                  <a:pt x="3189" y="0"/>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1"/>
          <p:cNvSpPr/>
          <p:nvPr/>
        </p:nvSpPr>
        <p:spPr>
          <a:xfrm>
            <a:off x="2826696" y="3326534"/>
            <a:ext cx="44357" cy="5159"/>
          </a:xfrm>
          <a:custGeom>
            <a:avLst/>
            <a:gdLst/>
            <a:ahLst/>
            <a:cxnLst/>
            <a:rect l="l" t="t" r="r" b="b"/>
            <a:pathLst>
              <a:path w="3190" h="371" extrusionOk="0">
                <a:moveTo>
                  <a:pt x="0" y="1"/>
                </a:moveTo>
                <a:lnTo>
                  <a:pt x="0" y="370"/>
                </a:lnTo>
                <a:lnTo>
                  <a:pt x="3189" y="370"/>
                </a:lnTo>
                <a:lnTo>
                  <a:pt x="3189"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1"/>
          <p:cNvSpPr/>
          <p:nvPr/>
        </p:nvSpPr>
        <p:spPr>
          <a:xfrm>
            <a:off x="2826696" y="3344527"/>
            <a:ext cx="25710" cy="5159"/>
          </a:xfrm>
          <a:custGeom>
            <a:avLst/>
            <a:gdLst/>
            <a:ahLst/>
            <a:cxnLst/>
            <a:rect l="l" t="t" r="r" b="b"/>
            <a:pathLst>
              <a:path w="1849" h="371" extrusionOk="0">
                <a:moveTo>
                  <a:pt x="0" y="1"/>
                </a:moveTo>
                <a:lnTo>
                  <a:pt x="0" y="371"/>
                </a:lnTo>
                <a:lnTo>
                  <a:pt x="1849" y="371"/>
                </a:lnTo>
                <a:lnTo>
                  <a:pt x="1849"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1"/>
          <p:cNvSpPr/>
          <p:nvPr/>
        </p:nvSpPr>
        <p:spPr>
          <a:xfrm>
            <a:off x="2860109" y="3344527"/>
            <a:ext cx="39852" cy="5159"/>
          </a:xfrm>
          <a:custGeom>
            <a:avLst/>
            <a:gdLst/>
            <a:ahLst/>
            <a:cxnLst/>
            <a:rect l="l" t="t" r="r" b="b"/>
            <a:pathLst>
              <a:path w="2866" h="371" extrusionOk="0">
                <a:moveTo>
                  <a:pt x="0" y="1"/>
                </a:moveTo>
                <a:lnTo>
                  <a:pt x="0" y="371"/>
                </a:lnTo>
                <a:lnTo>
                  <a:pt x="2866" y="371"/>
                </a:lnTo>
                <a:lnTo>
                  <a:pt x="2866"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1"/>
          <p:cNvSpPr/>
          <p:nvPr/>
        </p:nvSpPr>
        <p:spPr>
          <a:xfrm>
            <a:off x="2876823" y="3327174"/>
            <a:ext cx="5784" cy="39866"/>
          </a:xfrm>
          <a:custGeom>
            <a:avLst/>
            <a:gdLst/>
            <a:ahLst/>
            <a:cxnLst/>
            <a:rect l="l" t="t" r="r" b="b"/>
            <a:pathLst>
              <a:path w="416" h="2867" extrusionOk="0">
                <a:moveTo>
                  <a:pt x="0" y="1"/>
                </a:moveTo>
                <a:lnTo>
                  <a:pt x="0" y="2866"/>
                </a:lnTo>
                <a:lnTo>
                  <a:pt x="416" y="2866"/>
                </a:lnTo>
                <a:lnTo>
                  <a:pt x="416"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1"/>
          <p:cNvSpPr/>
          <p:nvPr/>
        </p:nvSpPr>
        <p:spPr>
          <a:xfrm>
            <a:off x="3115878" y="3330400"/>
            <a:ext cx="18007" cy="17353"/>
          </a:xfrm>
          <a:custGeom>
            <a:avLst/>
            <a:gdLst/>
            <a:ahLst/>
            <a:cxnLst/>
            <a:rect l="l" t="t" r="r" b="b"/>
            <a:pathLst>
              <a:path w="1295" h="1248" extrusionOk="0">
                <a:moveTo>
                  <a:pt x="648" y="0"/>
                </a:moveTo>
                <a:cubicBezTo>
                  <a:pt x="324" y="0"/>
                  <a:pt x="1" y="277"/>
                  <a:pt x="1" y="601"/>
                </a:cubicBezTo>
                <a:cubicBezTo>
                  <a:pt x="1" y="971"/>
                  <a:pt x="324"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1"/>
          <p:cNvSpPr/>
          <p:nvPr/>
        </p:nvSpPr>
        <p:spPr>
          <a:xfrm>
            <a:off x="3146733" y="3330400"/>
            <a:ext cx="18007" cy="17353"/>
          </a:xfrm>
          <a:custGeom>
            <a:avLst/>
            <a:gdLst/>
            <a:ahLst/>
            <a:cxnLst/>
            <a:rect l="l" t="t" r="r" b="b"/>
            <a:pathLst>
              <a:path w="1295" h="1248" extrusionOk="0">
                <a:moveTo>
                  <a:pt x="647" y="0"/>
                </a:moveTo>
                <a:cubicBezTo>
                  <a:pt x="324" y="0"/>
                  <a:pt x="0" y="277"/>
                  <a:pt x="0" y="601"/>
                </a:cubicBezTo>
                <a:cubicBezTo>
                  <a:pt x="0" y="971"/>
                  <a:pt x="324" y="1248"/>
                  <a:pt x="647" y="1248"/>
                </a:cubicBezTo>
                <a:cubicBezTo>
                  <a:pt x="1017" y="1248"/>
                  <a:pt x="1294" y="971"/>
                  <a:pt x="1294" y="601"/>
                </a:cubicBezTo>
                <a:cubicBezTo>
                  <a:pt x="1294" y="277"/>
                  <a:pt x="1017" y="0"/>
                  <a:pt x="647"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1"/>
          <p:cNvSpPr/>
          <p:nvPr/>
        </p:nvSpPr>
        <p:spPr>
          <a:xfrm>
            <a:off x="3177574" y="3330400"/>
            <a:ext cx="18007" cy="17353"/>
          </a:xfrm>
          <a:custGeom>
            <a:avLst/>
            <a:gdLst/>
            <a:ahLst/>
            <a:cxnLst/>
            <a:rect l="l" t="t" r="r" b="b"/>
            <a:pathLst>
              <a:path w="1295" h="1248" extrusionOk="0">
                <a:moveTo>
                  <a:pt x="648" y="0"/>
                </a:moveTo>
                <a:cubicBezTo>
                  <a:pt x="278" y="0"/>
                  <a:pt x="1" y="277"/>
                  <a:pt x="1" y="601"/>
                </a:cubicBezTo>
                <a:cubicBezTo>
                  <a:pt x="1" y="971"/>
                  <a:pt x="278"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1"/>
          <p:cNvSpPr/>
          <p:nvPr/>
        </p:nvSpPr>
        <p:spPr>
          <a:xfrm>
            <a:off x="338340" y="3522553"/>
            <a:ext cx="2997348" cy="5145"/>
          </a:xfrm>
          <a:custGeom>
            <a:avLst/>
            <a:gdLst/>
            <a:ahLst/>
            <a:cxnLst/>
            <a:rect l="l" t="t" r="r" b="b"/>
            <a:pathLst>
              <a:path w="215559" h="370" extrusionOk="0">
                <a:moveTo>
                  <a:pt x="0" y="0"/>
                </a:moveTo>
                <a:lnTo>
                  <a:pt x="0" y="370"/>
                </a:lnTo>
                <a:lnTo>
                  <a:pt x="215558" y="370"/>
                </a:lnTo>
                <a:lnTo>
                  <a:pt x="2155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1"/>
          <p:cNvSpPr/>
          <p:nvPr/>
        </p:nvSpPr>
        <p:spPr>
          <a:xfrm>
            <a:off x="338340" y="3631805"/>
            <a:ext cx="171602" cy="171602"/>
          </a:xfrm>
          <a:custGeom>
            <a:avLst/>
            <a:gdLst/>
            <a:ahLst/>
            <a:cxnLst/>
            <a:rect l="l" t="t" r="r" b="b"/>
            <a:pathLst>
              <a:path w="12341" h="12341" extrusionOk="0">
                <a:moveTo>
                  <a:pt x="6194" y="0"/>
                </a:moveTo>
                <a:cubicBezTo>
                  <a:pt x="2774" y="0"/>
                  <a:pt x="0" y="2773"/>
                  <a:pt x="0" y="6193"/>
                </a:cubicBezTo>
                <a:cubicBezTo>
                  <a:pt x="0" y="9567"/>
                  <a:pt x="2774" y="12340"/>
                  <a:pt x="6194" y="12340"/>
                </a:cubicBezTo>
                <a:cubicBezTo>
                  <a:pt x="9567" y="12340"/>
                  <a:pt x="12340" y="9567"/>
                  <a:pt x="12340" y="6193"/>
                </a:cubicBezTo>
                <a:cubicBezTo>
                  <a:pt x="12340" y="2773"/>
                  <a:pt x="9567" y="0"/>
                  <a:pt x="6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1"/>
          <p:cNvSpPr/>
          <p:nvPr/>
        </p:nvSpPr>
        <p:spPr>
          <a:xfrm>
            <a:off x="398744" y="3658794"/>
            <a:ext cx="51435" cy="50781"/>
          </a:xfrm>
          <a:custGeom>
            <a:avLst/>
            <a:gdLst/>
            <a:ahLst/>
            <a:cxnLst/>
            <a:rect l="l" t="t" r="r" b="b"/>
            <a:pathLst>
              <a:path w="3699" h="3652" extrusionOk="0">
                <a:moveTo>
                  <a:pt x="1850" y="0"/>
                </a:moveTo>
                <a:cubicBezTo>
                  <a:pt x="833" y="0"/>
                  <a:pt x="1" y="832"/>
                  <a:pt x="1" y="1849"/>
                </a:cubicBezTo>
                <a:cubicBezTo>
                  <a:pt x="1" y="2866"/>
                  <a:pt x="833" y="3651"/>
                  <a:pt x="1850" y="3651"/>
                </a:cubicBezTo>
                <a:cubicBezTo>
                  <a:pt x="2866" y="3651"/>
                  <a:pt x="3698" y="2866"/>
                  <a:pt x="3698" y="1849"/>
                </a:cubicBezTo>
                <a:cubicBezTo>
                  <a:pt x="3698" y="832"/>
                  <a:pt x="2866" y="0"/>
                  <a:pt x="1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1"/>
          <p:cNvSpPr/>
          <p:nvPr/>
        </p:nvSpPr>
        <p:spPr>
          <a:xfrm>
            <a:off x="375620" y="3721770"/>
            <a:ext cx="97043" cy="43078"/>
          </a:xfrm>
          <a:custGeom>
            <a:avLst/>
            <a:gdLst/>
            <a:ahLst/>
            <a:cxnLst/>
            <a:rect l="l" t="t" r="r" b="b"/>
            <a:pathLst>
              <a:path w="6979" h="3098" extrusionOk="0">
                <a:moveTo>
                  <a:pt x="3513" y="0"/>
                </a:moveTo>
                <a:cubicBezTo>
                  <a:pt x="1710" y="0"/>
                  <a:pt x="231" y="1341"/>
                  <a:pt x="0" y="3097"/>
                </a:cubicBezTo>
                <a:lnTo>
                  <a:pt x="6979" y="3097"/>
                </a:lnTo>
                <a:cubicBezTo>
                  <a:pt x="6794" y="1341"/>
                  <a:pt x="5315" y="0"/>
                  <a:pt x="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1"/>
          <p:cNvSpPr/>
          <p:nvPr/>
        </p:nvSpPr>
        <p:spPr>
          <a:xfrm>
            <a:off x="2703303" y="3645932"/>
            <a:ext cx="634958" cy="143333"/>
          </a:xfrm>
          <a:custGeom>
            <a:avLst/>
            <a:gdLst/>
            <a:ahLst/>
            <a:cxnLst/>
            <a:rect l="l" t="t" r="r" b="b"/>
            <a:pathLst>
              <a:path w="45664" h="10308" extrusionOk="0">
                <a:moveTo>
                  <a:pt x="878" y="1"/>
                </a:moveTo>
                <a:cubicBezTo>
                  <a:pt x="370" y="1"/>
                  <a:pt x="0" y="417"/>
                  <a:pt x="0" y="925"/>
                </a:cubicBezTo>
                <a:lnTo>
                  <a:pt x="0" y="9383"/>
                </a:lnTo>
                <a:cubicBezTo>
                  <a:pt x="0" y="9891"/>
                  <a:pt x="370" y="10307"/>
                  <a:pt x="878" y="10307"/>
                </a:cubicBezTo>
                <a:lnTo>
                  <a:pt x="44739" y="10307"/>
                </a:lnTo>
                <a:cubicBezTo>
                  <a:pt x="45247" y="10307"/>
                  <a:pt x="45663" y="9891"/>
                  <a:pt x="45663" y="9383"/>
                </a:cubicBezTo>
                <a:lnTo>
                  <a:pt x="45663" y="925"/>
                </a:lnTo>
                <a:cubicBezTo>
                  <a:pt x="45663" y="417"/>
                  <a:pt x="45247" y="1"/>
                  <a:pt x="4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1"/>
          <p:cNvSpPr/>
          <p:nvPr/>
        </p:nvSpPr>
        <p:spPr>
          <a:xfrm>
            <a:off x="1883269" y="3412648"/>
            <a:ext cx="266072" cy="5798"/>
          </a:xfrm>
          <a:custGeom>
            <a:avLst/>
            <a:gdLst/>
            <a:ahLst/>
            <a:cxnLst/>
            <a:rect l="l" t="t" r="r" b="b"/>
            <a:pathLst>
              <a:path w="19135" h="417" extrusionOk="0">
                <a:moveTo>
                  <a:pt x="1" y="1"/>
                </a:moveTo>
                <a:lnTo>
                  <a:pt x="1" y="417"/>
                </a:lnTo>
                <a:lnTo>
                  <a:pt x="19135" y="417"/>
                </a:lnTo>
                <a:lnTo>
                  <a:pt x="191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1"/>
          <p:cNvSpPr/>
          <p:nvPr/>
        </p:nvSpPr>
        <p:spPr>
          <a:xfrm>
            <a:off x="2166041" y="3412648"/>
            <a:ext cx="266072" cy="5798"/>
          </a:xfrm>
          <a:custGeom>
            <a:avLst/>
            <a:gdLst/>
            <a:ahLst/>
            <a:cxnLst/>
            <a:rect l="l" t="t" r="r" b="b"/>
            <a:pathLst>
              <a:path w="19135" h="417" extrusionOk="0">
                <a:moveTo>
                  <a:pt x="1" y="1"/>
                </a:moveTo>
                <a:lnTo>
                  <a:pt x="1" y="417"/>
                </a:lnTo>
                <a:lnTo>
                  <a:pt x="19135" y="417"/>
                </a:lnTo>
                <a:lnTo>
                  <a:pt x="19135"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1"/>
          <p:cNvSpPr/>
          <p:nvPr/>
        </p:nvSpPr>
        <p:spPr>
          <a:xfrm>
            <a:off x="1529179" y="1829173"/>
            <a:ext cx="520561" cy="520561"/>
          </a:xfrm>
          <a:custGeom>
            <a:avLst/>
            <a:gdLst/>
            <a:ahLst/>
            <a:cxnLst/>
            <a:rect l="l" t="t" r="r" b="b"/>
            <a:pathLst>
              <a:path w="37437" h="37437" extrusionOk="0">
                <a:moveTo>
                  <a:pt x="18718" y="0"/>
                </a:moveTo>
                <a:cubicBezTo>
                  <a:pt x="8366" y="0"/>
                  <a:pt x="0" y="8366"/>
                  <a:pt x="0" y="18719"/>
                </a:cubicBezTo>
                <a:cubicBezTo>
                  <a:pt x="0" y="29071"/>
                  <a:pt x="8366" y="37437"/>
                  <a:pt x="18718" y="37437"/>
                </a:cubicBezTo>
                <a:cubicBezTo>
                  <a:pt x="29071" y="37437"/>
                  <a:pt x="37436" y="29071"/>
                  <a:pt x="37436" y="18719"/>
                </a:cubicBezTo>
                <a:cubicBezTo>
                  <a:pt x="37436" y="8366"/>
                  <a:pt x="29071" y="0"/>
                  <a:pt x="18718" y="0"/>
                </a:cubicBezTo>
                <a:close/>
              </a:path>
            </a:pathLst>
          </a:custGeom>
          <a:solidFill>
            <a:srgbClr val="1B1464">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1"/>
          <p:cNvSpPr/>
          <p:nvPr/>
        </p:nvSpPr>
        <p:spPr>
          <a:xfrm>
            <a:off x="1701407" y="1972478"/>
            <a:ext cx="234577" cy="234591"/>
          </a:xfrm>
          <a:custGeom>
            <a:avLst/>
            <a:gdLst/>
            <a:ahLst/>
            <a:cxnLst/>
            <a:rect l="l" t="t" r="r" b="b"/>
            <a:pathLst>
              <a:path w="16870" h="16871" extrusionOk="0">
                <a:moveTo>
                  <a:pt x="1" y="1"/>
                </a:moveTo>
                <a:lnTo>
                  <a:pt x="1" y="16870"/>
                </a:lnTo>
                <a:lnTo>
                  <a:pt x="16870" y="841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1"/>
          <p:cNvSpPr txBox="1"/>
          <p:nvPr/>
        </p:nvSpPr>
        <p:spPr>
          <a:xfrm>
            <a:off x="2658086" y="3581241"/>
            <a:ext cx="725400" cy="23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 b="1">
                <a:solidFill>
                  <a:schemeClr val="dk1"/>
                </a:solidFill>
                <a:latin typeface="Anaheim"/>
                <a:ea typeface="Anaheim"/>
                <a:cs typeface="Anaheim"/>
                <a:sym typeface="Anaheim"/>
              </a:rPr>
              <a:t>SUBSCRIBE 2.0 M</a:t>
            </a:r>
            <a:endParaRPr sz="600" b="1">
              <a:solidFill>
                <a:schemeClr val="dk1"/>
              </a:solidFill>
              <a:latin typeface="Anaheim"/>
              <a:ea typeface="Anaheim"/>
              <a:cs typeface="Anaheim"/>
              <a:sym typeface="Anaheim"/>
            </a:endParaRPr>
          </a:p>
        </p:txBody>
      </p:sp>
      <p:sp>
        <p:nvSpPr>
          <p:cNvPr id="586" name="Google Shape;586;p41"/>
          <p:cNvSpPr txBox="1"/>
          <p:nvPr/>
        </p:nvSpPr>
        <p:spPr>
          <a:xfrm>
            <a:off x="265735" y="3107853"/>
            <a:ext cx="1510855"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500" b="1" dirty="0">
                <a:solidFill>
                  <a:schemeClr val="dk1"/>
                </a:solidFill>
                <a:latin typeface="Anaheim"/>
                <a:ea typeface="Anaheim"/>
                <a:cs typeface="Anaheim"/>
                <a:sym typeface="Anaheim"/>
              </a:rPr>
              <a:t>Indian Number Plate Recognition System</a:t>
            </a:r>
            <a:endParaRPr sz="500" b="1" dirty="0">
              <a:solidFill>
                <a:schemeClr val="dk1"/>
              </a:solidFill>
              <a:latin typeface="Anaheim"/>
              <a:ea typeface="Anaheim"/>
              <a:cs typeface="Anaheim"/>
              <a:sym typeface="Anaheim"/>
            </a:endParaRPr>
          </a:p>
        </p:txBody>
      </p:sp>
      <p:sp>
        <p:nvSpPr>
          <p:cNvPr id="587" name="Google Shape;587;p41"/>
          <p:cNvSpPr txBox="1"/>
          <p:nvPr/>
        </p:nvSpPr>
        <p:spPr>
          <a:xfrm>
            <a:off x="265736" y="3238753"/>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
                <a:solidFill>
                  <a:srgbClr val="1B1450"/>
                </a:solidFill>
                <a:latin typeface="Anaheim"/>
                <a:ea typeface="Anaheim"/>
                <a:cs typeface="Anaheim"/>
                <a:sym typeface="Anaheim"/>
              </a:rPr>
              <a:t>300 views</a:t>
            </a:r>
            <a:endParaRPr sz="500">
              <a:solidFill>
                <a:srgbClr val="1B1450"/>
              </a:solidFill>
              <a:latin typeface="Anaheim"/>
              <a:ea typeface="Anaheim"/>
              <a:cs typeface="Anaheim"/>
              <a:sym typeface="Anaheim"/>
            </a:endParaRPr>
          </a:p>
        </p:txBody>
      </p:sp>
      <p:sp>
        <p:nvSpPr>
          <p:cNvPr id="588" name="Google Shape;588;p41"/>
          <p:cNvSpPr txBox="1"/>
          <p:nvPr/>
        </p:nvSpPr>
        <p:spPr>
          <a:xfrm>
            <a:off x="265736" y="2970941"/>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 b="1" dirty="0">
                <a:solidFill>
                  <a:srgbClr val="1B1450"/>
                </a:solidFill>
                <a:latin typeface="Anaheim"/>
                <a:ea typeface="Anaheim"/>
                <a:cs typeface="Anaheim"/>
                <a:sym typeface="Anaheim"/>
              </a:rPr>
              <a:t>#</a:t>
            </a:r>
            <a:r>
              <a:rPr lang="en-IN" sz="400" b="1" dirty="0">
                <a:solidFill>
                  <a:srgbClr val="1B1450"/>
                </a:solidFill>
                <a:latin typeface="Anaheim"/>
                <a:ea typeface="Anaheim"/>
                <a:cs typeface="Anaheim"/>
                <a:sym typeface="Anaheim"/>
              </a:rPr>
              <a:t>Indian Number Plate Recognition System</a:t>
            </a:r>
            <a:endParaRPr sz="400" b="1" dirty="0">
              <a:solidFill>
                <a:srgbClr val="1B1450"/>
              </a:solidFill>
              <a:latin typeface="Anaheim"/>
              <a:ea typeface="Anaheim"/>
              <a:cs typeface="Anaheim"/>
              <a:sym typeface="Anaheim"/>
            </a:endParaRPr>
          </a:p>
        </p:txBody>
      </p:sp>
      <p:sp>
        <p:nvSpPr>
          <p:cNvPr id="589" name="Google Shape;589;p41"/>
          <p:cNvSpPr txBox="1"/>
          <p:nvPr/>
        </p:nvSpPr>
        <p:spPr>
          <a:xfrm>
            <a:off x="472661" y="3554653"/>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500" b="1" dirty="0">
                <a:solidFill>
                  <a:schemeClr val="dk1"/>
                </a:solidFill>
                <a:latin typeface="Anaheim"/>
                <a:ea typeface="Anaheim"/>
                <a:cs typeface="Anaheim"/>
                <a:sym typeface="Anaheim"/>
              </a:rPr>
              <a:t>Number Plate Detection</a:t>
            </a:r>
            <a:endParaRPr sz="500" b="1" dirty="0">
              <a:solidFill>
                <a:schemeClr val="dk1"/>
              </a:solidFill>
              <a:latin typeface="Anaheim"/>
              <a:ea typeface="Anaheim"/>
              <a:cs typeface="Anaheim"/>
              <a:sym typeface="Anaheim"/>
            </a:endParaRPr>
          </a:p>
          <a:p>
            <a:pPr marL="0" lvl="0" indent="0" algn="l" rtl="0">
              <a:spcBef>
                <a:spcPts val="0"/>
              </a:spcBef>
              <a:spcAft>
                <a:spcPts val="0"/>
              </a:spcAft>
              <a:buNone/>
            </a:pPr>
            <a:r>
              <a:rPr lang="en" sz="500" dirty="0">
                <a:solidFill>
                  <a:schemeClr val="dk1"/>
                </a:solidFill>
                <a:latin typeface="Anaheim"/>
                <a:ea typeface="Anaheim"/>
                <a:cs typeface="Anaheim"/>
                <a:sym typeface="Anaheim"/>
              </a:rPr>
              <a:t>Team - 14</a:t>
            </a:r>
            <a:endParaRPr sz="500" dirty="0">
              <a:solidFill>
                <a:schemeClr val="dk1"/>
              </a:solidFill>
              <a:latin typeface="Anaheim"/>
              <a:ea typeface="Anaheim"/>
              <a:cs typeface="Anaheim"/>
              <a:sym typeface="Anaheim"/>
            </a:endParaRPr>
          </a:p>
        </p:txBody>
      </p:sp>
      <p:sp>
        <p:nvSpPr>
          <p:cNvPr id="590" name="Google Shape;590;p41"/>
          <p:cNvSpPr txBox="1"/>
          <p:nvPr/>
        </p:nvSpPr>
        <p:spPr>
          <a:xfrm>
            <a:off x="892861" y="2791203"/>
            <a:ext cx="544200" cy="17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 b="1">
                <a:solidFill>
                  <a:schemeClr val="lt1"/>
                </a:solidFill>
                <a:latin typeface="Anaheim"/>
                <a:ea typeface="Anaheim"/>
                <a:cs typeface="Anaheim"/>
                <a:sym typeface="Anaheim"/>
              </a:rPr>
              <a:t>0:50 / 2:50</a:t>
            </a:r>
            <a:endParaRPr sz="400" b="1">
              <a:solidFill>
                <a:schemeClr val="lt1"/>
              </a:solidFill>
              <a:latin typeface="Anaheim"/>
              <a:ea typeface="Anaheim"/>
              <a:cs typeface="Anaheim"/>
              <a:sym typeface="Anaheim"/>
            </a:endParaRPr>
          </a:p>
        </p:txBody>
      </p:sp>
      <p:pic>
        <p:nvPicPr>
          <p:cNvPr id="3" name="My Movie 3">
            <a:hlinkClick r:id="" action="ppaction://media"/>
            <a:extLst>
              <a:ext uri="{FF2B5EF4-FFF2-40B4-BE49-F238E27FC236}">
                <a16:creationId xmlns:a16="http://schemas.microsoft.com/office/drawing/2014/main" id="{ED6ED8D2-C926-E54C-7034-F0BA9823CE0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71427" y="1327840"/>
            <a:ext cx="2930316" cy="1455631"/>
          </a:xfrm>
          <a:prstGeom prst="rect">
            <a:avLst/>
          </a:prstGeom>
        </p:spPr>
      </p:pic>
    </p:spTree>
    <p:extLst>
      <p:ext uri="{BB962C8B-B14F-4D97-AF65-F5344CB8AC3E}">
        <p14:creationId xmlns:p14="http://schemas.microsoft.com/office/powerpoint/2010/main" val="444317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46"/>
          <p:cNvSpPr/>
          <p:nvPr/>
        </p:nvSpPr>
        <p:spPr>
          <a:xfrm>
            <a:off x="0" y="2123344"/>
            <a:ext cx="3504300" cy="1548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6"/>
          <p:cNvSpPr txBox="1">
            <a:spLocks noGrp="1"/>
          </p:cNvSpPr>
          <p:nvPr>
            <p:ph type="title"/>
          </p:nvPr>
        </p:nvSpPr>
        <p:spPr>
          <a:xfrm>
            <a:off x="787840" y="269536"/>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References</a:t>
            </a:r>
            <a:endParaRPr dirty="0"/>
          </a:p>
        </p:txBody>
      </p:sp>
      <p:sp>
        <p:nvSpPr>
          <p:cNvPr id="694" name="Google Shape;694;p46"/>
          <p:cNvSpPr txBox="1">
            <a:spLocks noGrp="1"/>
          </p:cNvSpPr>
          <p:nvPr>
            <p:ph type="subTitle" idx="4294967295"/>
          </p:nvPr>
        </p:nvSpPr>
        <p:spPr>
          <a:xfrm flipH="1">
            <a:off x="720893" y="2926050"/>
            <a:ext cx="2585382" cy="442200"/>
          </a:xfrm>
          <a:prstGeom prst="rect">
            <a:avLst/>
          </a:prstGeom>
        </p:spPr>
        <p:txBody>
          <a:bodyPr spcFirstLastPara="1" wrap="square" lIns="91425" tIns="0" rIns="91425" bIns="0" anchor="t" anchorCtr="0">
            <a:noAutofit/>
          </a:bodyPr>
          <a:lstStyle/>
          <a:p>
            <a:pPr marL="0" lvl="0" indent="0" algn="r" rtl="0">
              <a:spcBef>
                <a:spcPts val="0"/>
              </a:spcBef>
              <a:spcAft>
                <a:spcPts val="1600"/>
              </a:spcAft>
              <a:buNone/>
            </a:pPr>
            <a:r>
              <a:rPr lang="en-IN" sz="1600" dirty="0">
                <a:solidFill>
                  <a:schemeClr val="dk1"/>
                </a:solidFill>
              </a:rPr>
              <a:t>Indian Number Plate Recognition System</a:t>
            </a:r>
            <a:endParaRPr sz="1600" dirty="0">
              <a:solidFill>
                <a:schemeClr val="dk1"/>
              </a:solidFill>
            </a:endParaRPr>
          </a:p>
        </p:txBody>
      </p:sp>
      <p:sp>
        <p:nvSpPr>
          <p:cNvPr id="696" name="Google Shape;696;p46"/>
          <p:cNvSpPr txBox="1">
            <a:spLocks noGrp="1"/>
          </p:cNvSpPr>
          <p:nvPr>
            <p:ph type="subTitle" idx="4294967295"/>
          </p:nvPr>
        </p:nvSpPr>
        <p:spPr>
          <a:xfrm flipH="1">
            <a:off x="5339400" y="1314051"/>
            <a:ext cx="3677600" cy="562274"/>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IN" sz="1000" dirty="0"/>
              <a:t>M M </a:t>
            </a:r>
            <a:r>
              <a:rPr lang="en-IN" sz="1000" dirty="0" err="1"/>
              <a:t>Shidore</a:t>
            </a:r>
            <a:r>
              <a:rPr lang="en-IN" sz="1000" dirty="0"/>
              <a:t>, and S P </a:t>
            </a:r>
            <a:r>
              <a:rPr lang="en-IN" sz="1000" dirty="0" err="1"/>
              <a:t>Narote</a:t>
            </a:r>
            <a:r>
              <a:rPr lang="en-IN" sz="1000" dirty="0"/>
              <a:t>. (2011) “Number Plate Recognition for Indian Vehicles” International Journal of Computer Science and Network Security 11 (2): 143-146</a:t>
            </a:r>
            <a:endParaRPr sz="1000" dirty="0"/>
          </a:p>
        </p:txBody>
      </p:sp>
      <p:sp>
        <p:nvSpPr>
          <p:cNvPr id="698" name="Google Shape;698;p46"/>
          <p:cNvSpPr txBox="1">
            <a:spLocks noGrp="1"/>
          </p:cNvSpPr>
          <p:nvPr>
            <p:ph type="subTitle" idx="4294967295"/>
          </p:nvPr>
        </p:nvSpPr>
        <p:spPr>
          <a:xfrm flipH="1">
            <a:off x="5334760" y="2194241"/>
            <a:ext cx="3567458" cy="274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IN" sz="1000" dirty="0"/>
              <a:t>Sang </a:t>
            </a:r>
            <a:r>
              <a:rPr lang="en-IN" sz="1000" dirty="0" err="1"/>
              <a:t>Kyoon</a:t>
            </a:r>
            <a:r>
              <a:rPr lang="en-IN" sz="1000" dirty="0"/>
              <a:t> Kim, D. W. Kim and Hang Joon Kim. (1996) “A recognition of vehicle license plate using a genetic algorithm based segmentation,” Proceedings of 3rd IEEE International Conference on Image Processing, Lausanne.</a:t>
            </a:r>
            <a:endParaRPr sz="1000" dirty="0"/>
          </a:p>
        </p:txBody>
      </p:sp>
      <p:sp>
        <p:nvSpPr>
          <p:cNvPr id="700" name="Google Shape;700;p46"/>
          <p:cNvSpPr txBox="1">
            <a:spLocks noGrp="1"/>
          </p:cNvSpPr>
          <p:nvPr>
            <p:ph type="subTitle" idx="4294967295"/>
          </p:nvPr>
        </p:nvSpPr>
        <p:spPr>
          <a:xfrm flipH="1">
            <a:off x="5334760" y="3202575"/>
            <a:ext cx="2698800" cy="274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IN" sz="1400" dirty="0">
                <a:solidFill>
                  <a:srgbClr val="00B0F0"/>
                </a:solidFill>
              </a:rPr>
              <a:t>https://</a:t>
            </a:r>
            <a:r>
              <a:rPr lang="en-IN" sz="1400" dirty="0" err="1">
                <a:solidFill>
                  <a:srgbClr val="00B0F0"/>
                </a:solidFill>
              </a:rPr>
              <a:t>docs.opencv.org</a:t>
            </a:r>
            <a:r>
              <a:rPr lang="en-IN" sz="1400" dirty="0">
                <a:solidFill>
                  <a:srgbClr val="00B0F0"/>
                </a:solidFill>
              </a:rPr>
              <a:t>/master/</a:t>
            </a:r>
            <a:endParaRPr sz="1400" dirty="0">
              <a:solidFill>
                <a:srgbClr val="00B0F0"/>
              </a:solidFill>
            </a:endParaRPr>
          </a:p>
        </p:txBody>
      </p:sp>
      <p:sp>
        <p:nvSpPr>
          <p:cNvPr id="702" name="Google Shape;702;p46"/>
          <p:cNvSpPr txBox="1">
            <a:spLocks noGrp="1"/>
          </p:cNvSpPr>
          <p:nvPr>
            <p:ph type="subTitle" idx="4294967295"/>
          </p:nvPr>
        </p:nvSpPr>
        <p:spPr>
          <a:xfrm flipH="1">
            <a:off x="5339400" y="3984797"/>
            <a:ext cx="3677600" cy="274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IN" sz="1400" dirty="0">
                <a:solidFill>
                  <a:srgbClr val="00B0F0"/>
                </a:solidFill>
              </a:rPr>
              <a:t>https://</a:t>
            </a:r>
            <a:r>
              <a:rPr lang="en-IN" sz="1400" dirty="0" err="1">
                <a:solidFill>
                  <a:srgbClr val="00B0F0"/>
                </a:solidFill>
              </a:rPr>
              <a:t>github.com</a:t>
            </a:r>
            <a:r>
              <a:rPr lang="en-IN" sz="1400" dirty="0">
                <a:solidFill>
                  <a:srgbClr val="00B0F0"/>
                </a:solidFill>
              </a:rPr>
              <a:t>/</a:t>
            </a:r>
            <a:r>
              <a:rPr lang="en-IN" sz="1400" dirty="0" err="1">
                <a:solidFill>
                  <a:srgbClr val="00B0F0"/>
                </a:solidFill>
              </a:rPr>
              <a:t>anuj-badhwar</a:t>
            </a:r>
            <a:r>
              <a:rPr lang="en-IN" sz="1400" dirty="0">
                <a:solidFill>
                  <a:srgbClr val="00B0F0"/>
                </a:solidFill>
              </a:rPr>
              <a:t>/Indian-Number-Plate-Recognition-System</a:t>
            </a:r>
            <a:endParaRPr sz="1400" dirty="0">
              <a:solidFill>
                <a:srgbClr val="00B0F0"/>
              </a:solidFill>
            </a:endParaRPr>
          </a:p>
        </p:txBody>
      </p:sp>
      <p:sp>
        <p:nvSpPr>
          <p:cNvPr id="703" name="Google Shape;703;p46"/>
          <p:cNvSpPr/>
          <p:nvPr/>
        </p:nvSpPr>
        <p:spPr>
          <a:xfrm>
            <a:off x="0" y="2610900"/>
            <a:ext cx="1785055" cy="188756"/>
          </a:xfrm>
          <a:custGeom>
            <a:avLst/>
            <a:gdLst/>
            <a:ahLst/>
            <a:cxnLst/>
            <a:rect l="l" t="t" r="r" b="b"/>
            <a:pathLst>
              <a:path w="106491" h="5847" extrusionOk="0">
                <a:moveTo>
                  <a:pt x="1" y="0"/>
                </a:moveTo>
                <a:lnTo>
                  <a:pt x="1" y="5846"/>
                </a:lnTo>
                <a:lnTo>
                  <a:pt x="106490" y="5846"/>
                </a:lnTo>
                <a:lnTo>
                  <a:pt x="106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6"/>
          <p:cNvSpPr txBox="1">
            <a:spLocks noGrp="1"/>
          </p:cNvSpPr>
          <p:nvPr>
            <p:ph type="ctrTitle" idx="4294967295"/>
          </p:nvPr>
        </p:nvSpPr>
        <p:spPr>
          <a:xfrm flipH="1">
            <a:off x="870575" y="2540850"/>
            <a:ext cx="2435700" cy="396900"/>
          </a:xfrm>
          <a:prstGeom prst="rect">
            <a:avLst/>
          </a:prstGeom>
        </p:spPr>
        <p:txBody>
          <a:bodyPr spcFirstLastPara="1" wrap="square" lIns="91425" tIns="0" rIns="91425" bIns="0" anchor="ctr" anchorCtr="0">
            <a:noAutofit/>
          </a:bodyPr>
          <a:lstStyle/>
          <a:p>
            <a:pPr marL="0" lvl="0" indent="0" algn="r" rtl="0">
              <a:spcBef>
                <a:spcPts val="0"/>
              </a:spcBef>
              <a:spcAft>
                <a:spcPts val="0"/>
              </a:spcAft>
              <a:buNone/>
            </a:pPr>
            <a:r>
              <a:rPr lang="en-IN" sz="2000" dirty="0">
                <a:solidFill>
                  <a:schemeClr val="dk2"/>
                </a:solidFill>
              </a:rPr>
              <a:t>22AIE205</a:t>
            </a:r>
            <a:endParaRPr sz="2000" dirty="0">
              <a:solidFill>
                <a:schemeClr val="dk1"/>
              </a:solidFill>
            </a:endParaRPr>
          </a:p>
        </p:txBody>
      </p:sp>
      <p:sp>
        <p:nvSpPr>
          <p:cNvPr id="705" name="Google Shape;705;p46"/>
          <p:cNvSpPr/>
          <p:nvPr/>
        </p:nvSpPr>
        <p:spPr>
          <a:xfrm flipH="1">
            <a:off x="1165475" y="3815600"/>
            <a:ext cx="2338825" cy="133867"/>
          </a:xfrm>
          <a:custGeom>
            <a:avLst/>
            <a:gdLst/>
            <a:ahLst/>
            <a:cxnLst/>
            <a:rect l="l" t="t" r="r" b="b"/>
            <a:pathLst>
              <a:path w="135840" h="8298" extrusionOk="0">
                <a:moveTo>
                  <a:pt x="1" y="1"/>
                </a:moveTo>
                <a:lnTo>
                  <a:pt x="1" y="8298"/>
                </a:lnTo>
                <a:lnTo>
                  <a:pt x="135840" y="8298"/>
                </a:lnTo>
                <a:lnTo>
                  <a:pt x="135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6"/>
          <p:cNvSpPr/>
          <p:nvPr/>
        </p:nvSpPr>
        <p:spPr>
          <a:xfrm flipH="1">
            <a:off x="5500" y="3815594"/>
            <a:ext cx="1159976" cy="133894"/>
          </a:xfrm>
          <a:custGeom>
            <a:avLst/>
            <a:gdLst/>
            <a:ahLst/>
            <a:cxnLst/>
            <a:rect l="l" t="t" r="r" b="b"/>
            <a:pathLst>
              <a:path w="71889" h="8298" extrusionOk="0">
                <a:moveTo>
                  <a:pt x="1" y="1"/>
                </a:moveTo>
                <a:lnTo>
                  <a:pt x="1" y="8298"/>
                </a:lnTo>
                <a:lnTo>
                  <a:pt x="71889" y="8298"/>
                </a:lnTo>
                <a:lnTo>
                  <a:pt x="71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6"/>
          <p:cNvSpPr/>
          <p:nvPr/>
        </p:nvSpPr>
        <p:spPr>
          <a:xfrm flipH="1">
            <a:off x="1198717" y="4037295"/>
            <a:ext cx="1710557" cy="133894"/>
          </a:xfrm>
          <a:custGeom>
            <a:avLst/>
            <a:gdLst/>
            <a:ahLst/>
            <a:cxnLst/>
            <a:rect l="l" t="t" r="r" b="b"/>
            <a:pathLst>
              <a:path w="106011" h="8298" extrusionOk="0">
                <a:moveTo>
                  <a:pt x="1" y="1"/>
                </a:moveTo>
                <a:lnTo>
                  <a:pt x="1" y="8297"/>
                </a:lnTo>
                <a:lnTo>
                  <a:pt x="106011" y="8297"/>
                </a:lnTo>
                <a:lnTo>
                  <a:pt x="1060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6"/>
          <p:cNvSpPr/>
          <p:nvPr/>
        </p:nvSpPr>
        <p:spPr>
          <a:xfrm flipH="1">
            <a:off x="1198727" y="4037295"/>
            <a:ext cx="497188" cy="133894"/>
          </a:xfrm>
          <a:custGeom>
            <a:avLst/>
            <a:gdLst/>
            <a:ahLst/>
            <a:cxnLst/>
            <a:rect l="l" t="t" r="r" b="b"/>
            <a:pathLst>
              <a:path w="30813" h="8298" extrusionOk="0">
                <a:moveTo>
                  <a:pt x="0" y="1"/>
                </a:moveTo>
                <a:lnTo>
                  <a:pt x="0" y="8297"/>
                </a:lnTo>
                <a:lnTo>
                  <a:pt x="30813" y="8297"/>
                </a:lnTo>
                <a:lnTo>
                  <a:pt x="30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6"/>
          <p:cNvSpPr/>
          <p:nvPr/>
        </p:nvSpPr>
        <p:spPr>
          <a:xfrm flipH="1">
            <a:off x="5505" y="4037295"/>
            <a:ext cx="579996" cy="133894"/>
          </a:xfrm>
          <a:custGeom>
            <a:avLst/>
            <a:gdLst/>
            <a:ahLst/>
            <a:cxnLst/>
            <a:rect l="l" t="t" r="r" b="b"/>
            <a:pathLst>
              <a:path w="35945" h="8298" extrusionOk="0">
                <a:moveTo>
                  <a:pt x="1" y="1"/>
                </a:moveTo>
                <a:lnTo>
                  <a:pt x="1" y="8297"/>
                </a:lnTo>
                <a:lnTo>
                  <a:pt x="35945" y="8297"/>
                </a:lnTo>
                <a:lnTo>
                  <a:pt x="359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6"/>
          <p:cNvSpPr/>
          <p:nvPr/>
        </p:nvSpPr>
        <p:spPr>
          <a:xfrm flipH="1">
            <a:off x="933688" y="4037295"/>
            <a:ext cx="133894" cy="133894"/>
          </a:xfrm>
          <a:custGeom>
            <a:avLst/>
            <a:gdLst/>
            <a:ahLst/>
            <a:cxnLst/>
            <a:rect l="l" t="t" r="r" b="b"/>
            <a:pathLst>
              <a:path w="8298"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6"/>
          <p:cNvSpPr/>
          <p:nvPr/>
        </p:nvSpPr>
        <p:spPr>
          <a:xfrm flipH="1">
            <a:off x="720893" y="4037295"/>
            <a:ext cx="133894" cy="133894"/>
          </a:xfrm>
          <a:custGeom>
            <a:avLst/>
            <a:gdLst/>
            <a:ahLst/>
            <a:cxnLst/>
            <a:rect l="l" t="t" r="r" b="b"/>
            <a:pathLst>
              <a:path w="8298" h="8298" extrusionOk="0">
                <a:moveTo>
                  <a:pt x="1" y="1"/>
                </a:moveTo>
                <a:lnTo>
                  <a:pt x="1"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6"/>
          <p:cNvSpPr/>
          <p:nvPr/>
        </p:nvSpPr>
        <p:spPr>
          <a:xfrm flipH="1">
            <a:off x="5508" y="4258997"/>
            <a:ext cx="133878" cy="133894"/>
          </a:xfrm>
          <a:custGeom>
            <a:avLst/>
            <a:gdLst/>
            <a:ahLst/>
            <a:cxnLst/>
            <a:rect l="l" t="t" r="r" b="b"/>
            <a:pathLst>
              <a:path w="8297" h="8298"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6"/>
          <p:cNvSpPr/>
          <p:nvPr/>
        </p:nvSpPr>
        <p:spPr>
          <a:xfrm flipH="1">
            <a:off x="246918" y="4258997"/>
            <a:ext cx="1367368" cy="133894"/>
          </a:xfrm>
          <a:custGeom>
            <a:avLst/>
            <a:gdLst/>
            <a:ahLst/>
            <a:cxnLst/>
            <a:rect l="l" t="t" r="r" b="b"/>
            <a:pathLst>
              <a:path w="84742" h="8298" extrusionOk="0">
                <a:moveTo>
                  <a:pt x="1" y="0"/>
                </a:moveTo>
                <a:lnTo>
                  <a:pt x="1" y="8297"/>
                </a:lnTo>
                <a:lnTo>
                  <a:pt x="84741" y="8297"/>
                </a:lnTo>
                <a:lnTo>
                  <a:pt x="84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4" name="Google Shape;714;p46"/>
          <p:cNvCxnSpPr/>
          <p:nvPr/>
        </p:nvCxnSpPr>
        <p:spPr>
          <a:xfrm rot="10800000" flipH="1">
            <a:off x="3351874" y="1570575"/>
            <a:ext cx="1879500" cy="1326900"/>
          </a:xfrm>
          <a:prstGeom prst="bentConnector3">
            <a:avLst>
              <a:gd name="adj1" fmla="val 50000"/>
            </a:avLst>
          </a:prstGeom>
          <a:noFill/>
          <a:ln w="28575" cap="flat" cmpd="sng">
            <a:solidFill>
              <a:schemeClr val="lt1"/>
            </a:solidFill>
            <a:prstDash val="solid"/>
            <a:round/>
            <a:headEnd type="none" w="med" len="med"/>
            <a:tailEnd type="oval" w="med" len="med"/>
          </a:ln>
        </p:spPr>
      </p:cxnSp>
      <p:cxnSp>
        <p:nvCxnSpPr>
          <p:cNvPr id="715" name="Google Shape;715;p46"/>
          <p:cNvCxnSpPr/>
          <p:nvPr/>
        </p:nvCxnSpPr>
        <p:spPr>
          <a:xfrm rot="10800000" flipH="1">
            <a:off x="3351874" y="2455275"/>
            <a:ext cx="1879500" cy="442200"/>
          </a:xfrm>
          <a:prstGeom prst="bentConnector3">
            <a:avLst>
              <a:gd name="adj1" fmla="val 50000"/>
            </a:avLst>
          </a:prstGeom>
          <a:noFill/>
          <a:ln w="28575" cap="flat" cmpd="sng">
            <a:solidFill>
              <a:schemeClr val="lt1"/>
            </a:solidFill>
            <a:prstDash val="solid"/>
            <a:round/>
            <a:headEnd type="none" w="med" len="med"/>
            <a:tailEnd type="oval" w="med" len="med"/>
          </a:ln>
        </p:spPr>
      </p:cxnSp>
      <p:cxnSp>
        <p:nvCxnSpPr>
          <p:cNvPr id="716" name="Google Shape;716;p46"/>
          <p:cNvCxnSpPr/>
          <p:nvPr/>
        </p:nvCxnSpPr>
        <p:spPr>
          <a:xfrm>
            <a:off x="3351874" y="2897475"/>
            <a:ext cx="1879500" cy="442200"/>
          </a:xfrm>
          <a:prstGeom prst="bentConnector3">
            <a:avLst>
              <a:gd name="adj1" fmla="val 50000"/>
            </a:avLst>
          </a:prstGeom>
          <a:noFill/>
          <a:ln w="28575" cap="flat" cmpd="sng">
            <a:solidFill>
              <a:schemeClr val="lt1"/>
            </a:solidFill>
            <a:prstDash val="solid"/>
            <a:round/>
            <a:headEnd type="none" w="med" len="med"/>
            <a:tailEnd type="oval" w="med" len="med"/>
          </a:ln>
        </p:spPr>
      </p:cxnSp>
      <p:cxnSp>
        <p:nvCxnSpPr>
          <p:cNvPr id="717" name="Google Shape;717;p46"/>
          <p:cNvCxnSpPr/>
          <p:nvPr/>
        </p:nvCxnSpPr>
        <p:spPr>
          <a:xfrm>
            <a:off x="3351874" y="2897513"/>
            <a:ext cx="1879500" cy="1326900"/>
          </a:xfrm>
          <a:prstGeom prst="bentConnector3">
            <a:avLst>
              <a:gd name="adj1" fmla="val 50000"/>
            </a:avLst>
          </a:prstGeom>
          <a:noFill/>
          <a:ln w="28575" cap="flat" cmpd="sng">
            <a:solidFill>
              <a:schemeClr val="lt1"/>
            </a:solidFill>
            <a:prstDash val="solid"/>
            <a:round/>
            <a:headEnd type="none" w="med" len="med"/>
            <a:tailEnd type="oval"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8"/>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Team Members &amp; Contribution</a:t>
            </a:r>
            <a:endParaRPr dirty="0"/>
          </a:p>
        </p:txBody>
      </p:sp>
      <p:grpSp>
        <p:nvGrpSpPr>
          <p:cNvPr id="2" name="Google Shape;10945;p67">
            <a:extLst>
              <a:ext uri="{FF2B5EF4-FFF2-40B4-BE49-F238E27FC236}">
                <a16:creationId xmlns:a16="http://schemas.microsoft.com/office/drawing/2014/main" id="{11E84382-B24D-7A27-DA3C-9EAFC6477B3B}"/>
              </a:ext>
            </a:extLst>
          </p:cNvPr>
          <p:cNvGrpSpPr/>
          <p:nvPr/>
        </p:nvGrpSpPr>
        <p:grpSpPr>
          <a:xfrm>
            <a:off x="455577" y="1474369"/>
            <a:ext cx="1308337" cy="1303602"/>
            <a:chOff x="5310611" y="1502972"/>
            <a:chExt cx="339515" cy="354781"/>
          </a:xfrm>
        </p:grpSpPr>
        <p:sp>
          <p:nvSpPr>
            <p:cNvPr id="3" name="Google Shape;10946;p67">
              <a:extLst>
                <a:ext uri="{FF2B5EF4-FFF2-40B4-BE49-F238E27FC236}">
                  <a16:creationId xmlns:a16="http://schemas.microsoft.com/office/drawing/2014/main" id="{49A20E38-D92B-3C04-522F-81FBC0BC71FC}"/>
                </a:ext>
              </a:extLst>
            </p:cNvPr>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947;p67">
              <a:extLst>
                <a:ext uri="{FF2B5EF4-FFF2-40B4-BE49-F238E27FC236}">
                  <a16:creationId xmlns:a16="http://schemas.microsoft.com/office/drawing/2014/main" id="{F9E7AF22-FD82-C4B8-9DF6-0AE0DE8C7218}"/>
                </a:ext>
              </a:extLst>
            </p:cNvPr>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948;p67">
              <a:extLst>
                <a:ext uri="{FF2B5EF4-FFF2-40B4-BE49-F238E27FC236}">
                  <a16:creationId xmlns:a16="http://schemas.microsoft.com/office/drawing/2014/main" id="{CC634737-B21B-5F54-00F5-8F7E4232ED7F}"/>
                </a:ext>
              </a:extLst>
            </p:cNvPr>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49;p67">
              <a:extLst>
                <a:ext uri="{FF2B5EF4-FFF2-40B4-BE49-F238E27FC236}">
                  <a16:creationId xmlns:a16="http://schemas.microsoft.com/office/drawing/2014/main" id="{02F9830C-17DF-13D8-24FF-F3F12EBDB379}"/>
                </a:ext>
              </a:extLst>
            </p:cNvPr>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950;p67">
              <a:extLst>
                <a:ext uri="{FF2B5EF4-FFF2-40B4-BE49-F238E27FC236}">
                  <a16:creationId xmlns:a16="http://schemas.microsoft.com/office/drawing/2014/main" id="{BA2E9C24-C813-2E9A-3519-DFE5ED5F2D7E}"/>
                </a:ext>
              </a:extLst>
            </p:cNvPr>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951;p67">
              <a:extLst>
                <a:ext uri="{FF2B5EF4-FFF2-40B4-BE49-F238E27FC236}">
                  <a16:creationId xmlns:a16="http://schemas.microsoft.com/office/drawing/2014/main" id="{3ADAA4B6-A53A-F0EA-BAEE-6E5062D42F04}"/>
                </a:ext>
              </a:extLst>
            </p:cNvPr>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952;p67">
              <a:extLst>
                <a:ext uri="{FF2B5EF4-FFF2-40B4-BE49-F238E27FC236}">
                  <a16:creationId xmlns:a16="http://schemas.microsoft.com/office/drawing/2014/main" id="{9734373E-9C6D-3CD6-550E-FCEB837EEFA4}"/>
                </a:ext>
              </a:extLst>
            </p:cNvPr>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953;p67">
              <a:extLst>
                <a:ext uri="{FF2B5EF4-FFF2-40B4-BE49-F238E27FC236}">
                  <a16:creationId xmlns:a16="http://schemas.microsoft.com/office/drawing/2014/main" id="{6E2823E7-9E07-AD0C-509D-A19EE5BBE09A}"/>
                </a:ext>
              </a:extLst>
            </p:cNvPr>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954;p67">
              <a:extLst>
                <a:ext uri="{FF2B5EF4-FFF2-40B4-BE49-F238E27FC236}">
                  <a16:creationId xmlns:a16="http://schemas.microsoft.com/office/drawing/2014/main" id="{4452508F-5700-B466-0FEF-9FDF697494C7}"/>
                </a:ext>
              </a:extLst>
            </p:cNvPr>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955;p67">
              <a:extLst>
                <a:ext uri="{FF2B5EF4-FFF2-40B4-BE49-F238E27FC236}">
                  <a16:creationId xmlns:a16="http://schemas.microsoft.com/office/drawing/2014/main" id="{328AB7FC-E358-2F9D-2C22-E24CDB26A577}"/>
                </a:ext>
              </a:extLst>
            </p:cNvPr>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956;p67">
              <a:extLst>
                <a:ext uri="{FF2B5EF4-FFF2-40B4-BE49-F238E27FC236}">
                  <a16:creationId xmlns:a16="http://schemas.microsoft.com/office/drawing/2014/main" id="{C0F83364-E59B-12F2-6441-815BAC9D813A}"/>
                </a:ext>
              </a:extLst>
            </p:cNvPr>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957;p67">
              <a:extLst>
                <a:ext uri="{FF2B5EF4-FFF2-40B4-BE49-F238E27FC236}">
                  <a16:creationId xmlns:a16="http://schemas.microsoft.com/office/drawing/2014/main" id="{EEC17706-C1E5-C7B9-EFA8-09F7E60091E4}"/>
                </a:ext>
              </a:extLst>
            </p:cNvPr>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958;p67">
              <a:extLst>
                <a:ext uri="{FF2B5EF4-FFF2-40B4-BE49-F238E27FC236}">
                  <a16:creationId xmlns:a16="http://schemas.microsoft.com/office/drawing/2014/main" id="{4C0B8636-39C3-BE12-FECF-939BA63981CA}"/>
                </a:ext>
              </a:extLst>
            </p:cNvPr>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959;p67">
              <a:extLst>
                <a:ext uri="{FF2B5EF4-FFF2-40B4-BE49-F238E27FC236}">
                  <a16:creationId xmlns:a16="http://schemas.microsoft.com/office/drawing/2014/main" id="{8E41D498-1806-1C68-7E18-40C505D22C96}"/>
                </a:ext>
              </a:extLst>
            </p:cNvPr>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960;p67">
              <a:extLst>
                <a:ext uri="{FF2B5EF4-FFF2-40B4-BE49-F238E27FC236}">
                  <a16:creationId xmlns:a16="http://schemas.microsoft.com/office/drawing/2014/main" id="{22FBC5B0-5F6C-8F05-52F9-065012B90CA7}"/>
                </a:ext>
              </a:extLst>
            </p:cNvPr>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961;p67">
              <a:extLst>
                <a:ext uri="{FF2B5EF4-FFF2-40B4-BE49-F238E27FC236}">
                  <a16:creationId xmlns:a16="http://schemas.microsoft.com/office/drawing/2014/main" id="{1DDA0E2B-05B9-9B27-3061-AEDB4A931AAC}"/>
                </a:ext>
              </a:extLst>
            </p:cNvPr>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10872;p67">
            <a:extLst>
              <a:ext uri="{FF2B5EF4-FFF2-40B4-BE49-F238E27FC236}">
                <a16:creationId xmlns:a16="http://schemas.microsoft.com/office/drawing/2014/main" id="{5D2FBFEA-42A0-DF59-543D-CFD6D159C3CD}"/>
              </a:ext>
            </a:extLst>
          </p:cNvPr>
          <p:cNvGrpSpPr/>
          <p:nvPr/>
        </p:nvGrpSpPr>
        <p:grpSpPr>
          <a:xfrm>
            <a:off x="5158464" y="1560994"/>
            <a:ext cx="1202895" cy="1261360"/>
            <a:chOff x="7147436" y="1502999"/>
            <a:chExt cx="279054" cy="354754"/>
          </a:xfrm>
        </p:grpSpPr>
        <p:sp>
          <p:nvSpPr>
            <p:cNvPr id="54" name="Google Shape;10873;p67">
              <a:extLst>
                <a:ext uri="{FF2B5EF4-FFF2-40B4-BE49-F238E27FC236}">
                  <a16:creationId xmlns:a16="http://schemas.microsoft.com/office/drawing/2014/main" id="{EA37478B-872D-9D0F-182B-E1312C20C101}"/>
                </a:ext>
              </a:extLst>
            </p:cNvPr>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0874;p67">
              <a:extLst>
                <a:ext uri="{FF2B5EF4-FFF2-40B4-BE49-F238E27FC236}">
                  <a16:creationId xmlns:a16="http://schemas.microsoft.com/office/drawing/2014/main" id="{FCCE3DFD-BB7F-8715-DFCF-E1A399497310}"/>
                </a:ext>
              </a:extLst>
            </p:cNvPr>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0875;p67">
              <a:extLst>
                <a:ext uri="{FF2B5EF4-FFF2-40B4-BE49-F238E27FC236}">
                  <a16:creationId xmlns:a16="http://schemas.microsoft.com/office/drawing/2014/main" id="{2739CAC5-DBBF-CF18-8723-043C3ED53314}"/>
                </a:ext>
              </a:extLst>
            </p:cNvPr>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0876;p67">
              <a:extLst>
                <a:ext uri="{FF2B5EF4-FFF2-40B4-BE49-F238E27FC236}">
                  <a16:creationId xmlns:a16="http://schemas.microsoft.com/office/drawing/2014/main" id="{8AF97036-DC8E-1386-11EA-23256B53675C}"/>
                </a:ext>
              </a:extLst>
            </p:cNvPr>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0877;p67">
              <a:extLst>
                <a:ext uri="{FF2B5EF4-FFF2-40B4-BE49-F238E27FC236}">
                  <a16:creationId xmlns:a16="http://schemas.microsoft.com/office/drawing/2014/main" id="{B0E88C33-1337-F0CC-FF60-A4E1E5275579}"/>
                </a:ext>
              </a:extLst>
            </p:cNvPr>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0878;p67">
              <a:extLst>
                <a:ext uri="{FF2B5EF4-FFF2-40B4-BE49-F238E27FC236}">
                  <a16:creationId xmlns:a16="http://schemas.microsoft.com/office/drawing/2014/main" id="{3AF98470-8CCB-2786-F78D-2D43891E7D88}"/>
                </a:ext>
              </a:extLst>
            </p:cNvPr>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0879;p67">
              <a:extLst>
                <a:ext uri="{FF2B5EF4-FFF2-40B4-BE49-F238E27FC236}">
                  <a16:creationId xmlns:a16="http://schemas.microsoft.com/office/drawing/2014/main" id="{131C25DA-26EE-B5E1-2BF8-5A3D3ACD9203}"/>
                </a:ext>
              </a:extLst>
            </p:cNvPr>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0880;p67">
              <a:extLst>
                <a:ext uri="{FF2B5EF4-FFF2-40B4-BE49-F238E27FC236}">
                  <a16:creationId xmlns:a16="http://schemas.microsoft.com/office/drawing/2014/main" id="{472AC92D-01CF-B30F-988D-E29456EE6511}"/>
                </a:ext>
              </a:extLst>
            </p:cNvPr>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0881;p67">
              <a:extLst>
                <a:ext uri="{FF2B5EF4-FFF2-40B4-BE49-F238E27FC236}">
                  <a16:creationId xmlns:a16="http://schemas.microsoft.com/office/drawing/2014/main" id="{2CDB9518-3039-565F-FB9E-3CE9789149FF}"/>
                </a:ext>
              </a:extLst>
            </p:cNvPr>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0882;p67">
              <a:extLst>
                <a:ext uri="{FF2B5EF4-FFF2-40B4-BE49-F238E27FC236}">
                  <a16:creationId xmlns:a16="http://schemas.microsoft.com/office/drawing/2014/main" id="{8D0E3EF3-A14E-7E6D-584F-29B49D5E2033}"/>
                </a:ext>
              </a:extLst>
            </p:cNvPr>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10883;p67">
              <a:extLst>
                <a:ext uri="{FF2B5EF4-FFF2-40B4-BE49-F238E27FC236}">
                  <a16:creationId xmlns:a16="http://schemas.microsoft.com/office/drawing/2014/main" id="{584B81B3-004C-28B1-CC69-90468B9B9661}"/>
                </a:ext>
              </a:extLst>
            </p:cNvPr>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10884;p67">
              <a:extLst>
                <a:ext uri="{FF2B5EF4-FFF2-40B4-BE49-F238E27FC236}">
                  <a16:creationId xmlns:a16="http://schemas.microsoft.com/office/drawing/2014/main" id="{14249125-8969-7D70-2D17-7E49B0F7EA32}"/>
                </a:ext>
              </a:extLst>
            </p:cNvPr>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10885;p67">
              <a:extLst>
                <a:ext uri="{FF2B5EF4-FFF2-40B4-BE49-F238E27FC236}">
                  <a16:creationId xmlns:a16="http://schemas.microsoft.com/office/drawing/2014/main" id="{3917A618-AAAA-780F-A1BE-E1082F2859A4}"/>
                </a:ext>
              </a:extLst>
            </p:cNvPr>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10886;p67">
              <a:extLst>
                <a:ext uri="{FF2B5EF4-FFF2-40B4-BE49-F238E27FC236}">
                  <a16:creationId xmlns:a16="http://schemas.microsoft.com/office/drawing/2014/main" id="{A451891E-9E03-C74E-0211-362BB099713D}"/>
                </a:ext>
              </a:extLst>
            </p:cNvPr>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10887;p67">
              <a:extLst>
                <a:ext uri="{FF2B5EF4-FFF2-40B4-BE49-F238E27FC236}">
                  <a16:creationId xmlns:a16="http://schemas.microsoft.com/office/drawing/2014/main" id="{4B1150D4-445C-A408-6974-0F991A1F2951}"/>
                </a:ext>
              </a:extLst>
            </p:cNvPr>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10888;p67">
              <a:extLst>
                <a:ext uri="{FF2B5EF4-FFF2-40B4-BE49-F238E27FC236}">
                  <a16:creationId xmlns:a16="http://schemas.microsoft.com/office/drawing/2014/main" id="{BFD6C72F-8142-A825-10D3-3A8927F7B2FA}"/>
                </a:ext>
              </a:extLst>
            </p:cNvPr>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 name="Google Shape;10945;p67">
            <a:extLst>
              <a:ext uri="{FF2B5EF4-FFF2-40B4-BE49-F238E27FC236}">
                <a16:creationId xmlns:a16="http://schemas.microsoft.com/office/drawing/2014/main" id="{DA30D600-5EE0-7FCE-4754-827D5F21210D}"/>
              </a:ext>
            </a:extLst>
          </p:cNvPr>
          <p:cNvGrpSpPr/>
          <p:nvPr/>
        </p:nvGrpSpPr>
        <p:grpSpPr>
          <a:xfrm>
            <a:off x="2772665" y="1504749"/>
            <a:ext cx="1308337" cy="1303602"/>
            <a:chOff x="5310611" y="1502972"/>
            <a:chExt cx="339515" cy="354781"/>
          </a:xfrm>
        </p:grpSpPr>
        <p:sp>
          <p:nvSpPr>
            <p:cNvPr id="327" name="Google Shape;10946;p67">
              <a:extLst>
                <a:ext uri="{FF2B5EF4-FFF2-40B4-BE49-F238E27FC236}">
                  <a16:creationId xmlns:a16="http://schemas.microsoft.com/office/drawing/2014/main" id="{9499AEC9-399A-4AF8-1FAB-4108C03F285C}"/>
                </a:ext>
              </a:extLst>
            </p:cNvPr>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10947;p67">
              <a:extLst>
                <a:ext uri="{FF2B5EF4-FFF2-40B4-BE49-F238E27FC236}">
                  <a16:creationId xmlns:a16="http://schemas.microsoft.com/office/drawing/2014/main" id="{A1C7FB82-79C4-C807-4552-150600B0BE18}"/>
                </a:ext>
              </a:extLst>
            </p:cNvPr>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10948;p67">
              <a:extLst>
                <a:ext uri="{FF2B5EF4-FFF2-40B4-BE49-F238E27FC236}">
                  <a16:creationId xmlns:a16="http://schemas.microsoft.com/office/drawing/2014/main" id="{D3C28F8A-A0C7-F896-178F-275F3AD95FA5}"/>
                </a:ext>
              </a:extLst>
            </p:cNvPr>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10949;p67">
              <a:extLst>
                <a:ext uri="{FF2B5EF4-FFF2-40B4-BE49-F238E27FC236}">
                  <a16:creationId xmlns:a16="http://schemas.microsoft.com/office/drawing/2014/main" id="{0D037719-442E-44B7-9D05-FED9E027C37F}"/>
                </a:ext>
              </a:extLst>
            </p:cNvPr>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10950;p67">
              <a:extLst>
                <a:ext uri="{FF2B5EF4-FFF2-40B4-BE49-F238E27FC236}">
                  <a16:creationId xmlns:a16="http://schemas.microsoft.com/office/drawing/2014/main" id="{6FE66EBB-854A-5C11-0ABD-351C32D27134}"/>
                </a:ext>
              </a:extLst>
            </p:cNvPr>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10951;p67">
              <a:extLst>
                <a:ext uri="{FF2B5EF4-FFF2-40B4-BE49-F238E27FC236}">
                  <a16:creationId xmlns:a16="http://schemas.microsoft.com/office/drawing/2014/main" id="{E009AB42-6BDA-470F-DEC6-D5B729D4FAE0}"/>
                </a:ext>
              </a:extLst>
            </p:cNvPr>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10952;p67">
              <a:extLst>
                <a:ext uri="{FF2B5EF4-FFF2-40B4-BE49-F238E27FC236}">
                  <a16:creationId xmlns:a16="http://schemas.microsoft.com/office/drawing/2014/main" id="{B11F692A-8C3F-9CD4-27F6-4EF69ADC5E0A}"/>
                </a:ext>
              </a:extLst>
            </p:cNvPr>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10953;p67">
              <a:extLst>
                <a:ext uri="{FF2B5EF4-FFF2-40B4-BE49-F238E27FC236}">
                  <a16:creationId xmlns:a16="http://schemas.microsoft.com/office/drawing/2014/main" id="{8C15129F-CB93-F055-DB58-228BC317C7C7}"/>
                </a:ext>
              </a:extLst>
            </p:cNvPr>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10954;p67">
              <a:extLst>
                <a:ext uri="{FF2B5EF4-FFF2-40B4-BE49-F238E27FC236}">
                  <a16:creationId xmlns:a16="http://schemas.microsoft.com/office/drawing/2014/main" id="{D2E77264-BD6D-AFDC-9107-6A1309B483B3}"/>
                </a:ext>
              </a:extLst>
            </p:cNvPr>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10955;p67">
              <a:extLst>
                <a:ext uri="{FF2B5EF4-FFF2-40B4-BE49-F238E27FC236}">
                  <a16:creationId xmlns:a16="http://schemas.microsoft.com/office/drawing/2014/main" id="{C9FF0579-A772-DE0B-EE8C-9570E754127D}"/>
                </a:ext>
              </a:extLst>
            </p:cNvPr>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10956;p67">
              <a:extLst>
                <a:ext uri="{FF2B5EF4-FFF2-40B4-BE49-F238E27FC236}">
                  <a16:creationId xmlns:a16="http://schemas.microsoft.com/office/drawing/2014/main" id="{7F3916D0-5C03-1A55-D431-CAFC56A378D5}"/>
                </a:ext>
              </a:extLst>
            </p:cNvPr>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10957;p67">
              <a:extLst>
                <a:ext uri="{FF2B5EF4-FFF2-40B4-BE49-F238E27FC236}">
                  <a16:creationId xmlns:a16="http://schemas.microsoft.com/office/drawing/2014/main" id="{C2A3E7B6-1F96-FE3E-6A1D-96A90DE38EF4}"/>
                </a:ext>
              </a:extLst>
            </p:cNvPr>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10958;p67">
              <a:extLst>
                <a:ext uri="{FF2B5EF4-FFF2-40B4-BE49-F238E27FC236}">
                  <a16:creationId xmlns:a16="http://schemas.microsoft.com/office/drawing/2014/main" id="{ADC76099-67D4-FAAB-440C-C3CA283A8E61}"/>
                </a:ext>
              </a:extLst>
            </p:cNvPr>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10959;p67">
              <a:extLst>
                <a:ext uri="{FF2B5EF4-FFF2-40B4-BE49-F238E27FC236}">
                  <a16:creationId xmlns:a16="http://schemas.microsoft.com/office/drawing/2014/main" id="{05445DAD-CCEA-AA6A-EF5E-69BB49F9F746}"/>
                </a:ext>
              </a:extLst>
            </p:cNvPr>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10960;p67">
              <a:extLst>
                <a:ext uri="{FF2B5EF4-FFF2-40B4-BE49-F238E27FC236}">
                  <a16:creationId xmlns:a16="http://schemas.microsoft.com/office/drawing/2014/main" id="{ADF688CE-D662-9A42-A245-1B582B555F9F}"/>
                </a:ext>
              </a:extLst>
            </p:cNvPr>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10961;p67">
              <a:extLst>
                <a:ext uri="{FF2B5EF4-FFF2-40B4-BE49-F238E27FC236}">
                  <a16:creationId xmlns:a16="http://schemas.microsoft.com/office/drawing/2014/main" id="{73A22A27-1690-3466-A97E-F5FAFEBC4C32}"/>
                </a:ext>
              </a:extLst>
            </p:cNvPr>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10872;p67">
            <a:extLst>
              <a:ext uri="{FF2B5EF4-FFF2-40B4-BE49-F238E27FC236}">
                <a16:creationId xmlns:a16="http://schemas.microsoft.com/office/drawing/2014/main" id="{906C952A-5386-0447-19C6-342CF85ECEBC}"/>
              </a:ext>
            </a:extLst>
          </p:cNvPr>
          <p:cNvGrpSpPr/>
          <p:nvPr/>
        </p:nvGrpSpPr>
        <p:grpSpPr>
          <a:xfrm>
            <a:off x="7359130" y="1556782"/>
            <a:ext cx="1202895" cy="1261360"/>
            <a:chOff x="7147436" y="1502999"/>
            <a:chExt cx="279054" cy="354754"/>
          </a:xfrm>
        </p:grpSpPr>
        <p:sp>
          <p:nvSpPr>
            <p:cNvPr id="347" name="Google Shape;10873;p67">
              <a:extLst>
                <a:ext uri="{FF2B5EF4-FFF2-40B4-BE49-F238E27FC236}">
                  <a16:creationId xmlns:a16="http://schemas.microsoft.com/office/drawing/2014/main" id="{7E423C17-4247-F886-98D7-C04987B37648}"/>
                </a:ext>
              </a:extLst>
            </p:cNvPr>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10874;p67">
              <a:extLst>
                <a:ext uri="{FF2B5EF4-FFF2-40B4-BE49-F238E27FC236}">
                  <a16:creationId xmlns:a16="http://schemas.microsoft.com/office/drawing/2014/main" id="{179531B6-E084-5BCB-4524-098674947092}"/>
                </a:ext>
              </a:extLst>
            </p:cNvPr>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10875;p67">
              <a:extLst>
                <a:ext uri="{FF2B5EF4-FFF2-40B4-BE49-F238E27FC236}">
                  <a16:creationId xmlns:a16="http://schemas.microsoft.com/office/drawing/2014/main" id="{5EA5940A-5625-0BAE-38B7-3607D20493B2}"/>
                </a:ext>
              </a:extLst>
            </p:cNvPr>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0876;p67">
              <a:extLst>
                <a:ext uri="{FF2B5EF4-FFF2-40B4-BE49-F238E27FC236}">
                  <a16:creationId xmlns:a16="http://schemas.microsoft.com/office/drawing/2014/main" id="{5A52A6ED-7A9D-8D6C-3496-C19315424524}"/>
                </a:ext>
              </a:extLst>
            </p:cNvPr>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10877;p67">
              <a:extLst>
                <a:ext uri="{FF2B5EF4-FFF2-40B4-BE49-F238E27FC236}">
                  <a16:creationId xmlns:a16="http://schemas.microsoft.com/office/drawing/2014/main" id="{D763F55D-5D9F-F036-7036-D1854FF15E49}"/>
                </a:ext>
              </a:extLst>
            </p:cNvPr>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0878;p67">
              <a:extLst>
                <a:ext uri="{FF2B5EF4-FFF2-40B4-BE49-F238E27FC236}">
                  <a16:creationId xmlns:a16="http://schemas.microsoft.com/office/drawing/2014/main" id="{3C1F2E53-5135-5101-ECC2-DD20585B9FC5}"/>
                </a:ext>
              </a:extLst>
            </p:cNvPr>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0879;p67">
              <a:extLst>
                <a:ext uri="{FF2B5EF4-FFF2-40B4-BE49-F238E27FC236}">
                  <a16:creationId xmlns:a16="http://schemas.microsoft.com/office/drawing/2014/main" id="{F3A899D1-05DD-2EB1-9D85-28C2CA6A57D5}"/>
                </a:ext>
              </a:extLst>
            </p:cNvPr>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0880;p67">
              <a:extLst>
                <a:ext uri="{FF2B5EF4-FFF2-40B4-BE49-F238E27FC236}">
                  <a16:creationId xmlns:a16="http://schemas.microsoft.com/office/drawing/2014/main" id="{4FA8973E-7239-A10B-977D-4A61E1326058}"/>
                </a:ext>
              </a:extLst>
            </p:cNvPr>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10881;p67">
              <a:extLst>
                <a:ext uri="{FF2B5EF4-FFF2-40B4-BE49-F238E27FC236}">
                  <a16:creationId xmlns:a16="http://schemas.microsoft.com/office/drawing/2014/main" id="{650B1BF7-295E-F73F-6F29-F93566F58B55}"/>
                </a:ext>
              </a:extLst>
            </p:cNvPr>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0882;p67">
              <a:extLst>
                <a:ext uri="{FF2B5EF4-FFF2-40B4-BE49-F238E27FC236}">
                  <a16:creationId xmlns:a16="http://schemas.microsoft.com/office/drawing/2014/main" id="{9DD84085-9083-F8BF-09DD-A932E3F1777D}"/>
                </a:ext>
              </a:extLst>
            </p:cNvPr>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0883;p67">
              <a:extLst>
                <a:ext uri="{FF2B5EF4-FFF2-40B4-BE49-F238E27FC236}">
                  <a16:creationId xmlns:a16="http://schemas.microsoft.com/office/drawing/2014/main" id="{D00D9ED2-45CB-4DB6-E427-AD1F016874FC}"/>
                </a:ext>
              </a:extLst>
            </p:cNvPr>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0884;p67">
              <a:extLst>
                <a:ext uri="{FF2B5EF4-FFF2-40B4-BE49-F238E27FC236}">
                  <a16:creationId xmlns:a16="http://schemas.microsoft.com/office/drawing/2014/main" id="{BC607053-3155-010B-C1D2-A233E31BD8B4}"/>
                </a:ext>
              </a:extLst>
            </p:cNvPr>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0885;p67">
              <a:extLst>
                <a:ext uri="{FF2B5EF4-FFF2-40B4-BE49-F238E27FC236}">
                  <a16:creationId xmlns:a16="http://schemas.microsoft.com/office/drawing/2014/main" id="{75F359F8-0454-C2C1-927F-888AC2766C69}"/>
                </a:ext>
              </a:extLst>
            </p:cNvPr>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0886;p67">
              <a:extLst>
                <a:ext uri="{FF2B5EF4-FFF2-40B4-BE49-F238E27FC236}">
                  <a16:creationId xmlns:a16="http://schemas.microsoft.com/office/drawing/2014/main" id="{6B66565D-F722-5B1B-BB43-3638174F6926}"/>
                </a:ext>
              </a:extLst>
            </p:cNvPr>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0887;p67">
              <a:extLst>
                <a:ext uri="{FF2B5EF4-FFF2-40B4-BE49-F238E27FC236}">
                  <a16:creationId xmlns:a16="http://schemas.microsoft.com/office/drawing/2014/main" id="{EF594DE6-9EE7-E701-748C-7EF5F8CF83E6}"/>
                </a:ext>
              </a:extLst>
            </p:cNvPr>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0888;p67">
              <a:extLst>
                <a:ext uri="{FF2B5EF4-FFF2-40B4-BE49-F238E27FC236}">
                  <a16:creationId xmlns:a16="http://schemas.microsoft.com/office/drawing/2014/main" id="{8BD700D9-76BE-932A-3374-DA4BFE1A757F}"/>
                </a:ext>
              </a:extLst>
            </p:cNvPr>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531;p41">
            <a:extLst>
              <a:ext uri="{FF2B5EF4-FFF2-40B4-BE49-F238E27FC236}">
                <a16:creationId xmlns:a16="http://schemas.microsoft.com/office/drawing/2014/main" id="{265A2DA2-9EA9-BFC0-57EE-7B234DFC9472}"/>
              </a:ext>
            </a:extLst>
          </p:cNvPr>
          <p:cNvSpPr txBox="1">
            <a:spLocks/>
          </p:cNvSpPr>
          <p:nvPr/>
        </p:nvSpPr>
        <p:spPr>
          <a:xfrm flipH="1">
            <a:off x="468481" y="2907280"/>
            <a:ext cx="1308338" cy="5462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000"/>
              <a:buFont typeface="Roboto"/>
              <a:buAutoNum type="arabicPeriod"/>
              <a:defRPr sz="12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1200"/>
              <a:buFont typeface="Roboto Condensed Light"/>
              <a:buAutoNum type="arabicPeriod"/>
              <a:defRPr sz="12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1200"/>
              <a:buFont typeface="Roboto Condensed Light"/>
              <a:buAutoNum type="arabicPeriod"/>
              <a:defRPr sz="12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9pPr>
          </a:lstStyle>
          <a:p>
            <a:pPr marL="0" indent="0" algn="ctr">
              <a:buFont typeface="Roboto"/>
              <a:buNone/>
            </a:pPr>
            <a:r>
              <a:rPr lang="en-IN" dirty="0"/>
              <a:t>K.NANDINI</a:t>
            </a:r>
          </a:p>
          <a:p>
            <a:pPr marL="0" indent="0" algn="ctr">
              <a:buFont typeface="Roboto"/>
              <a:buNone/>
            </a:pPr>
            <a:r>
              <a:rPr lang="en-IN" dirty="0"/>
              <a:t>CB.EN.U4AIE22030</a:t>
            </a:r>
          </a:p>
        </p:txBody>
      </p:sp>
      <p:sp>
        <p:nvSpPr>
          <p:cNvPr id="22" name="Google Shape;531;p41">
            <a:extLst>
              <a:ext uri="{FF2B5EF4-FFF2-40B4-BE49-F238E27FC236}">
                <a16:creationId xmlns:a16="http://schemas.microsoft.com/office/drawing/2014/main" id="{9A3E3D80-0206-3246-8E74-D9FAEED7C3F3}"/>
              </a:ext>
            </a:extLst>
          </p:cNvPr>
          <p:cNvSpPr txBox="1">
            <a:spLocks/>
          </p:cNvSpPr>
          <p:nvPr/>
        </p:nvSpPr>
        <p:spPr>
          <a:xfrm flipH="1">
            <a:off x="2772665" y="2911224"/>
            <a:ext cx="1308338" cy="5462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000"/>
              <a:buFont typeface="Roboto"/>
              <a:buAutoNum type="arabicPeriod"/>
              <a:defRPr sz="12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1200"/>
              <a:buFont typeface="Roboto Condensed Light"/>
              <a:buAutoNum type="arabicPeriod"/>
              <a:defRPr sz="12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1200"/>
              <a:buFont typeface="Roboto Condensed Light"/>
              <a:buAutoNum type="arabicPeriod"/>
              <a:defRPr sz="12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9pPr>
          </a:lstStyle>
          <a:p>
            <a:pPr marL="0" indent="0" algn="ctr">
              <a:buFont typeface="Roboto"/>
              <a:buNone/>
            </a:pPr>
            <a:r>
              <a:rPr lang="en-IN" dirty="0"/>
              <a:t>M.SUBASHREE</a:t>
            </a:r>
          </a:p>
          <a:p>
            <a:pPr marL="0" indent="0" algn="ctr">
              <a:buFont typeface="Roboto"/>
              <a:buNone/>
            </a:pPr>
            <a:r>
              <a:rPr lang="en-IN" dirty="0"/>
              <a:t>CB.EN.U4AIE22048</a:t>
            </a:r>
          </a:p>
        </p:txBody>
      </p:sp>
      <p:sp>
        <p:nvSpPr>
          <p:cNvPr id="23" name="Google Shape;531;p41">
            <a:extLst>
              <a:ext uri="{FF2B5EF4-FFF2-40B4-BE49-F238E27FC236}">
                <a16:creationId xmlns:a16="http://schemas.microsoft.com/office/drawing/2014/main" id="{1B6FE067-22A0-9555-9C1E-0ABBB5D74E81}"/>
              </a:ext>
            </a:extLst>
          </p:cNvPr>
          <p:cNvSpPr txBox="1">
            <a:spLocks/>
          </p:cNvSpPr>
          <p:nvPr/>
        </p:nvSpPr>
        <p:spPr>
          <a:xfrm flipH="1">
            <a:off x="4866105" y="2916334"/>
            <a:ext cx="1761031" cy="5462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000"/>
              <a:buFont typeface="Roboto"/>
              <a:buAutoNum type="arabicPeriod"/>
              <a:defRPr sz="12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1200"/>
              <a:buFont typeface="Roboto Condensed Light"/>
              <a:buAutoNum type="arabicPeriod"/>
              <a:defRPr sz="12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1200"/>
              <a:buFont typeface="Roboto Condensed Light"/>
              <a:buAutoNum type="arabicPeriod"/>
              <a:defRPr sz="12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9pPr>
          </a:lstStyle>
          <a:p>
            <a:pPr marL="0" indent="0" algn="ctr">
              <a:buFont typeface="Roboto"/>
              <a:buNone/>
            </a:pPr>
            <a:r>
              <a:rPr lang="en-IN" dirty="0"/>
              <a:t>VALLETI MAHI VIGNESH CB.EN.U4AIE22056</a:t>
            </a:r>
          </a:p>
        </p:txBody>
      </p:sp>
      <p:sp>
        <p:nvSpPr>
          <p:cNvPr id="24" name="Google Shape;531;p41">
            <a:extLst>
              <a:ext uri="{FF2B5EF4-FFF2-40B4-BE49-F238E27FC236}">
                <a16:creationId xmlns:a16="http://schemas.microsoft.com/office/drawing/2014/main" id="{C623503A-490E-5270-2A04-DD60DEC6043B}"/>
              </a:ext>
            </a:extLst>
          </p:cNvPr>
          <p:cNvSpPr txBox="1">
            <a:spLocks/>
          </p:cNvSpPr>
          <p:nvPr/>
        </p:nvSpPr>
        <p:spPr>
          <a:xfrm flipH="1">
            <a:off x="7085419" y="2910152"/>
            <a:ext cx="1850434" cy="54620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000"/>
              <a:buFont typeface="Roboto"/>
              <a:buAutoNum type="arabicPeriod"/>
              <a:defRPr sz="12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0"/>
              </a:spcBef>
              <a:spcAft>
                <a:spcPts val="0"/>
              </a:spcAft>
              <a:buClr>
                <a:schemeClr val="lt1"/>
              </a:buClr>
              <a:buSzPts val="1200"/>
              <a:buFont typeface="Roboto Condensed Light"/>
              <a:buAutoNum type="arabicPeriod"/>
              <a:defRPr sz="12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0"/>
              </a:spcBef>
              <a:spcAft>
                <a:spcPts val="0"/>
              </a:spcAft>
              <a:buClr>
                <a:schemeClr val="lt1"/>
              </a:buClr>
              <a:buSzPts val="1200"/>
              <a:buFont typeface="Roboto Condensed Light"/>
              <a:buAutoNum type="arabicPeriod"/>
              <a:defRPr sz="12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0"/>
              </a:spcBef>
              <a:spcAft>
                <a:spcPts val="0"/>
              </a:spcAft>
              <a:buClr>
                <a:schemeClr val="lt1"/>
              </a:buClr>
              <a:buSzPts val="1200"/>
              <a:buFont typeface="Roboto Condensed Light"/>
              <a:buAutoNum type="alphaLcPeriod"/>
              <a:defRPr sz="12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0"/>
              </a:spcBef>
              <a:spcAft>
                <a:spcPts val="0"/>
              </a:spcAft>
              <a:buClr>
                <a:schemeClr val="lt1"/>
              </a:buClr>
              <a:buSzPts val="1200"/>
              <a:buFont typeface="Roboto Condensed Light"/>
              <a:buAutoNum type="romanLcPeriod"/>
              <a:defRPr sz="1200" b="0" i="0" u="none" strike="noStrike" cap="none">
                <a:solidFill>
                  <a:schemeClr val="lt1"/>
                </a:solidFill>
                <a:latin typeface="Anaheim"/>
                <a:ea typeface="Anaheim"/>
                <a:cs typeface="Anaheim"/>
                <a:sym typeface="Anaheim"/>
              </a:defRPr>
            </a:lvl9pPr>
          </a:lstStyle>
          <a:p>
            <a:pPr marL="0" indent="0" algn="ctr">
              <a:buFont typeface="Roboto"/>
              <a:buNone/>
            </a:pPr>
            <a:r>
              <a:rPr lang="en-IN" dirty="0"/>
              <a:t>THATUKURU LAKSHMAN</a:t>
            </a:r>
          </a:p>
          <a:p>
            <a:pPr marL="0" indent="0" algn="ctr">
              <a:buFont typeface="Roboto"/>
              <a:buNone/>
            </a:pPr>
            <a:r>
              <a:rPr lang="en-IN" dirty="0"/>
              <a:t>CB.EN.U4AIE22067</a:t>
            </a:r>
          </a:p>
        </p:txBody>
      </p:sp>
    </p:spTree>
    <p:extLst>
      <p:ext uri="{BB962C8B-B14F-4D97-AF65-F5344CB8AC3E}">
        <p14:creationId xmlns:p14="http://schemas.microsoft.com/office/powerpoint/2010/main" val="3100088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8"/>
          <p:cNvSpPr txBox="1">
            <a:spLocks noGrp="1"/>
          </p:cNvSpPr>
          <p:nvPr>
            <p:ph type="body" idx="1"/>
          </p:nvPr>
        </p:nvSpPr>
        <p:spPr>
          <a:xfrm>
            <a:off x="311700" y="3306869"/>
            <a:ext cx="8520600" cy="651000"/>
          </a:xfrm>
          <a:prstGeom prst="rect">
            <a:avLst/>
          </a:prstGeom>
        </p:spPr>
        <p:txBody>
          <a:bodyPr spcFirstLastPara="1" wrap="square" lIns="91425" tIns="91425" rIns="91425" bIns="91425" anchor="t" anchorCtr="0">
            <a:noAutofit/>
          </a:bodyPr>
          <a:lstStyle/>
          <a:p>
            <a:pPr marL="0" lvl="0" indent="0" algn="ctr" rtl="0">
              <a:lnSpc>
                <a:spcPct val="20000"/>
              </a:lnSpc>
              <a:spcBef>
                <a:spcPts val="0"/>
              </a:spcBef>
              <a:spcAft>
                <a:spcPts val="0"/>
              </a:spcAft>
              <a:buNone/>
            </a:pPr>
            <a:r>
              <a:rPr lang="en-IN" dirty="0"/>
              <a:t>Team - 14</a:t>
            </a:r>
          </a:p>
        </p:txBody>
      </p:sp>
      <p:sp>
        <p:nvSpPr>
          <p:cNvPr id="507" name="Google Shape;507;p38"/>
          <p:cNvSpPr txBox="1">
            <a:spLocks noGrp="1"/>
          </p:cNvSpPr>
          <p:nvPr>
            <p:ph type="title"/>
          </p:nvPr>
        </p:nvSpPr>
        <p:spPr>
          <a:xfrm>
            <a:off x="623400" y="1610783"/>
            <a:ext cx="8520600" cy="1382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sz="8000" dirty="0"/>
              <a:t>Thank You</a:t>
            </a:r>
            <a:endParaRPr sz="8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xfrm>
            <a:off x="585124" y="1809750"/>
            <a:ext cx="5100452" cy="2130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Automatic License Plate Recognition (ALPR) systems have become integral in modern computer vision applications, playing a crucial role in various fields such as law enforcement, traffic monitoring, and urban planning. This project focuses on the development of an ALPR system using the OpenCV library, aiming to provide an efficient and accurate solution for license plate detection and recognition.</a:t>
            </a:r>
            <a:endParaRPr dirty="0"/>
          </a:p>
        </p:txBody>
      </p:sp>
      <p:sp>
        <p:nvSpPr>
          <p:cNvPr id="362" name="Google Shape;362;p30"/>
          <p:cNvSpPr txBox="1">
            <a:spLocks noGrp="1"/>
          </p:cNvSpPr>
          <p:nvPr>
            <p:ph type="title"/>
          </p:nvPr>
        </p:nvSpPr>
        <p:spPr>
          <a:xfrm>
            <a:off x="560825" y="1168325"/>
            <a:ext cx="356130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INTRODUCTION</a:t>
            </a:r>
            <a:endParaRPr>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31"/>
          <p:cNvSpPr txBox="1">
            <a:spLocks noGrp="1"/>
          </p:cNvSpPr>
          <p:nvPr>
            <p:ph type="title"/>
          </p:nvPr>
        </p:nvSpPr>
        <p:spPr>
          <a:xfrm>
            <a:off x="2521800" y="3221225"/>
            <a:ext cx="4100400" cy="402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a:t>
            </a:r>
            <a:r>
              <a:rPr lang="en-US" dirty="0"/>
              <a:t>Challenges &amp; solution</a:t>
            </a: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p:txBody>
      </p:sp>
      <p:sp>
        <p:nvSpPr>
          <p:cNvPr id="369" name="Google Shape;369;p31"/>
          <p:cNvSpPr txBox="1">
            <a:spLocks noGrp="1"/>
          </p:cNvSpPr>
          <p:nvPr>
            <p:ph type="subTitle" idx="1"/>
          </p:nvPr>
        </p:nvSpPr>
        <p:spPr>
          <a:xfrm flipH="1">
            <a:off x="2115178" y="2167500"/>
            <a:ext cx="4913644" cy="808500"/>
          </a:xfrm>
          <a:prstGeom prst="rect">
            <a:avLst/>
          </a:prstGeom>
        </p:spPr>
        <p:txBody>
          <a:bodyPr spcFirstLastPara="1" wrap="square" lIns="91425" tIns="0" rIns="91425" bIns="0" anchor="ctr" anchorCtr="0">
            <a:noAutofit/>
          </a:bodyPr>
          <a:lstStyle/>
          <a:p>
            <a:pPr marL="0" lvl="0" indent="0" algn="ctr" rtl="0">
              <a:lnSpc>
                <a:spcPct val="150000"/>
              </a:lnSpc>
              <a:spcBef>
                <a:spcPts val="0"/>
              </a:spcBef>
              <a:spcAft>
                <a:spcPts val="0"/>
              </a:spcAft>
              <a:buNone/>
            </a:pPr>
            <a:r>
              <a:rPr lang="en-IN" sz="1000" dirty="0"/>
              <a:t>Dealing with bright and dark objects</a:t>
            </a:r>
          </a:p>
          <a:p>
            <a:pPr marL="0" lvl="0" indent="0" algn="ctr" rtl="0">
              <a:lnSpc>
                <a:spcPct val="150000"/>
              </a:lnSpc>
              <a:spcBef>
                <a:spcPts val="0"/>
              </a:spcBef>
              <a:spcAft>
                <a:spcPts val="0"/>
              </a:spcAft>
              <a:buNone/>
            </a:pPr>
            <a:r>
              <a:rPr lang="en-IN" sz="1000" dirty="0"/>
              <a:t>Dealing with noisy images</a:t>
            </a:r>
          </a:p>
          <a:p>
            <a:pPr marL="0" lvl="0" indent="0" algn="ctr" rtl="0">
              <a:lnSpc>
                <a:spcPct val="150000"/>
              </a:lnSpc>
              <a:spcBef>
                <a:spcPts val="0"/>
              </a:spcBef>
              <a:spcAft>
                <a:spcPts val="0"/>
              </a:spcAft>
              <a:buNone/>
            </a:pPr>
            <a:r>
              <a:rPr lang="en-IN" sz="1000" dirty="0"/>
              <a:t>Dealing with non-standard number plates</a:t>
            </a:r>
          </a:p>
        </p:txBody>
      </p:sp>
    </p:spTree>
    <p:extLst>
      <p:ext uri="{BB962C8B-B14F-4D97-AF65-F5344CB8AC3E}">
        <p14:creationId xmlns:p14="http://schemas.microsoft.com/office/powerpoint/2010/main" val="2722265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67"/>
        <p:cNvGrpSpPr/>
        <p:nvPr/>
      </p:nvGrpSpPr>
      <p:grpSpPr>
        <a:xfrm>
          <a:off x="0" y="0"/>
          <a:ext cx="0" cy="0"/>
          <a:chOff x="0" y="0"/>
          <a:chExt cx="0" cy="0"/>
        </a:xfrm>
      </p:grpSpPr>
      <p:sp>
        <p:nvSpPr>
          <p:cNvPr id="368" name="Google Shape;368;p31"/>
          <p:cNvSpPr txBox="1">
            <a:spLocks noGrp="1"/>
          </p:cNvSpPr>
          <p:nvPr>
            <p:ph type="title"/>
          </p:nvPr>
        </p:nvSpPr>
        <p:spPr>
          <a:xfrm>
            <a:off x="2521800" y="3221225"/>
            <a:ext cx="4100400" cy="402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dirty="0"/>
              <a:t>—Further </a:t>
            </a:r>
            <a:r>
              <a:rPr lang="en-IN" dirty="0"/>
              <a:t>System Development</a:t>
            </a:r>
            <a:endParaRPr dirty="0"/>
          </a:p>
          <a:p>
            <a:pPr marL="0" lvl="0" indent="0" algn="ctr" rtl="0">
              <a:spcBef>
                <a:spcPts val="0"/>
              </a:spcBef>
              <a:spcAft>
                <a:spcPts val="0"/>
              </a:spcAft>
              <a:buNone/>
            </a:pPr>
            <a:endParaRPr dirty="0"/>
          </a:p>
          <a:p>
            <a:pPr marL="0" lvl="0" indent="0" algn="ctr" rtl="0">
              <a:spcBef>
                <a:spcPts val="0"/>
              </a:spcBef>
              <a:spcAft>
                <a:spcPts val="0"/>
              </a:spcAft>
              <a:buNone/>
            </a:pPr>
            <a:endParaRPr dirty="0"/>
          </a:p>
        </p:txBody>
      </p:sp>
      <p:sp>
        <p:nvSpPr>
          <p:cNvPr id="369" name="Google Shape;369;p31"/>
          <p:cNvSpPr txBox="1">
            <a:spLocks noGrp="1"/>
          </p:cNvSpPr>
          <p:nvPr>
            <p:ph type="subTitle" idx="1"/>
          </p:nvPr>
        </p:nvSpPr>
        <p:spPr>
          <a:xfrm flipH="1">
            <a:off x="2115178" y="2167500"/>
            <a:ext cx="4913644" cy="808500"/>
          </a:xfrm>
          <a:prstGeom prst="rect">
            <a:avLst/>
          </a:prstGeom>
        </p:spPr>
        <p:txBody>
          <a:bodyPr spcFirstLastPara="1" wrap="square" lIns="91425" tIns="0" rIns="91425" bIns="0" anchor="ctr" anchorCtr="0">
            <a:noAutofit/>
          </a:bodyPr>
          <a:lstStyle/>
          <a:p>
            <a:pPr marL="0" lvl="0" indent="0" algn="ctr" rtl="0">
              <a:lnSpc>
                <a:spcPct val="150000"/>
              </a:lnSpc>
              <a:spcBef>
                <a:spcPts val="0"/>
              </a:spcBef>
              <a:spcAft>
                <a:spcPts val="0"/>
              </a:spcAft>
              <a:buNone/>
            </a:pPr>
            <a:r>
              <a:rPr lang="en-IN" sz="1000" dirty="0"/>
              <a:t>Merging Python libraries with image processing,</a:t>
            </a:r>
          </a:p>
          <a:p>
            <a:pPr marL="0" lvl="0" indent="0" algn="ctr" rtl="0">
              <a:lnSpc>
                <a:spcPct val="150000"/>
              </a:lnSpc>
              <a:spcBef>
                <a:spcPts val="0"/>
              </a:spcBef>
              <a:spcAft>
                <a:spcPts val="0"/>
              </a:spcAft>
              <a:buNone/>
            </a:pPr>
            <a:r>
              <a:rPr lang="en-IN" sz="1000" dirty="0"/>
              <a:t>Addressing variations in size, font, </a:t>
            </a:r>
            <a:r>
              <a:rPr lang="en-IN" sz="1000" dirty="0" err="1"/>
              <a:t>color</a:t>
            </a:r>
            <a:r>
              <a:rPr lang="en-IN" sz="1000" dirty="0"/>
              <a:t>, and background,</a:t>
            </a:r>
          </a:p>
          <a:p>
            <a:pPr marL="0" lvl="0" indent="0" algn="ctr" rtl="0">
              <a:lnSpc>
                <a:spcPct val="150000"/>
              </a:lnSpc>
              <a:spcBef>
                <a:spcPts val="0"/>
              </a:spcBef>
              <a:spcAft>
                <a:spcPts val="0"/>
              </a:spcAft>
              <a:buNone/>
            </a:pPr>
            <a:r>
              <a:rPr lang="en-IN" sz="1000" dirty="0"/>
              <a:t>Real-world testing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4"/>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Further Improvements</a:t>
            </a:r>
            <a:endParaRPr dirty="0"/>
          </a:p>
        </p:txBody>
      </p:sp>
      <p:sp>
        <p:nvSpPr>
          <p:cNvPr id="387" name="Google Shape;387;p34"/>
          <p:cNvSpPr/>
          <p:nvPr/>
        </p:nvSpPr>
        <p:spPr>
          <a:xfrm flipH="1">
            <a:off x="8133669" y="1829848"/>
            <a:ext cx="407895" cy="179698"/>
          </a:xfrm>
          <a:custGeom>
            <a:avLst/>
            <a:gdLst/>
            <a:ahLst/>
            <a:cxnLst/>
            <a:rect l="l" t="t" r="r" b="b"/>
            <a:pathLst>
              <a:path w="21766" h="2346" extrusionOk="0">
                <a:moveTo>
                  <a:pt x="1" y="0"/>
                </a:moveTo>
                <a:lnTo>
                  <a:pt x="1" y="2346"/>
                </a:lnTo>
                <a:lnTo>
                  <a:pt x="21765" y="2346"/>
                </a:lnTo>
                <a:lnTo>
                  <a:pt x="21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flipH="1">
            <a:off x="1026183" y="3498350"/>
            <a:ext cx="218403"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flipH="1">
            <a:off x="920671" y="2126750"/>
            <a:ext cx="323913"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7967267" y="3498273"/>
            <a:ext cx="407888"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flipH="1">
            <a:off x="7964234" y="2126673"/>
            <a:ext cx="218409"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flipH="1">
            <a:off x="475618" y="2424475"/>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rot="-5400000" flipH="1">
            <a:off x="1172057" y="1829925"/>
            <a:ext cx="773400" cy="77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txBox="1">
            <a:spLocks noGrp="1"/>
          </p:cNvSpPr>
          <p:nvPr>
            <p:ph type="ctrTitle"/>
          </p:nvPr>
        </p:nvSpPr>
        <p:spPr>
          <a:xfrm flipH="1">
            <a:off x="2104565" y="1775350"/>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Security</a:t>
            </a:r>
            <a:endParaRPr dirty="0"/>
          </a:p>
        </p:txBody>
      </p:sp>
      <p:sp>
        <p:nvSpPr>
          <p:cNvPr id="395" name="Google Shape;395;p34"/>
          <p:cNvSpPr txBox="1">
            <a:spLocks noGrp="1"/>
          </p:cNvSpPr>
          <p:nvPr>
            <p:ph type="ctrTitle" idx="2"/>
          </p:nvPr>
        </p:nvSpPr>
        <p:spPr>
          <a:xfrm flipH="1">
            <a:off x="4944152" y="1775350"/>
            <a:ext cx="2163900"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dirty="0"/>
              <a:t>Database        </a:t>
            </a:r>
            <a:endParaRPr dirty="0"/>
          </a:p>
        </p:txBody>
      </p:sp>
      <p:sp>
        <p:nvSpPr>
          <p:cNvPr id="396" name="Google Shape;396;p34"/>
          <p:cNvSpPr txBox="1">
            <a:spLocks noGrp="1"/>
          </p:cNvSpPr>
          <p:nvPr>
            <p:ph type="subTitle" idx="1"/>
          </p:nvPr>
        </p:nvSpPr>
        <p:spPr>
          <a:xfrm flipH="1">
            <a:off x="4944139" y="2208122"/>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Creating a strong database for data storage</a:t>
            </a:r>
            <a:endParaRPr dirty="0"/>
          </a:p>
        </p:txBody>
      </p:sp>
      <p:sp>
        <p:nvSpPr>
          <p:cNvPr id="397" name="Google Shape;397;p34"/>
          <p:cNvSpPr txBox="1">
            <a:spLocks noGrp="1"/>
          </p:cNvSpPr>
          <p:nvPr>
            <p:ph type="ctrTitle" idx="3"/>
          </p:nvPr>
        </p:nvSpPr>
        <p:spPr>
          <a:xfrm flipH="1">
            <a:off x="2104558" y="3155675"/>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dirty="0"/>
              <a:t>Models</a:t>
            </a:r>
            <a:endParaRPr dirty="0"/>
          </a:p>
        </p:txBody>
      </p:sp>
      <p:sp>
        <p:nvSpPr>
          <p:cNvPr id="398" name="Google Shape;398;p34"/>
          <p:cNvSpPr txBox="1">
            <a:spLocks noGrp="1"/>
          </p:cNvSpPr>
          <p:nvPr>
            <p:ph type="subTitle" idx="4"/>
          </p:nvPr>
        </p:nvSpPr>
        <p:spPr>
          <a:xfrm flipH="1">
            <a:off x="2104557" y="3585925"/>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Enhancing the </a:t>
            </a:r>
            <a:r>
              <a:rPr lang="en-IN" dirty="0"/>
              <a:t>Advanced Machine Learning Models</a:t>
            </a:r>
            <a:endParaRPr dirty="0"/>
          </a:p>
        </p:txBody>
      </p:sp>
      <p:sp>
        <p:nvSpPr>
          <p:cNvPr id="399" name="Google Shape;399;p34"/>
          <p:cNvSpPr txBox="1">
            <a:spLocks noGrp="1"/>
          </p:cNvSpPr>
          <p:nvPr>
            <p:ph type="ctrTitle" idx="5"/>
          </p:nvPr>
        </p:nvSpPr>
        <p:spPr>
          <a:xfrm flipH="1">
            <a:off x="4572000" y="3155598"/>
            <a:ext cx="2677889"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US" dirty="0"/>
              <a:t>Data Diversity </a:t>
            </a:r>
            <a:endParaRPr dirty="0"/>
          </a:p>
        </p:txBody>
      </p:sp>
      <p:sp>
        <p:nvSpPr>
          <p:cNvPr id="400" name="Google Shape;400;p34"/>
          <p:cNvSpPr txBox="1">
            <a:spLocks noGrp="1"/>
          </p:cNvSpPr>
          <p:nvPr>
            <p:ph type="subTitle" idx="6"/>
          </p:nvPr>
        </p:nvSpPr>
        <p:spPr>
          <a:xfrm flipH="1">
            <a:off x="4572000" y="3585848"/>
            <a:ext cx="2536039"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dirty="0"/>
              <a:t>Training to </a:t>
            </a:r>
            <a:r>
              <a:rPr lang="en-IN" dirty="0"/>
              <a:t>compute</a:t>
            </a:r>
            <a:r>
              <a:rPr lang="en" dirty="0"/>
              <a:t> with various types of number plates </a:t>
            </a:r>
            <a:endParaRPr dirty="0"/>
          </a:p>
        </p:txBody>
      </p:sp>
      <p:sp>
        <p:nvSpPr>
          <p:cNvPr id="401" name="Google Shape;401;p34"/>
          <p:cNvSpPr/>
          <p:nvPr/>
        </p:nvSpPr>
        <p:spPr>
          <a:xfrm>
            <a:off x="7249889" y="1829848"/>
            <a:ext cx="773400" cy="7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4"/>
          <p:cNvSpPr/>
          <p:nvPr/>
        </p:nvSpPr>
        <p:spPr>
          <a:xfrm rot="10800000" flipH="1">
            <a:off x="1172057" y="3201525"/>
            <a:ext cx="773400" cy="7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8165138" y="3200598"/>
            <a:ext cx="471506" cy="179698"/>
          </a:xfrm>
          <a:custGeom>
            <a:avLst/>
            <a:gdLst/>
            <a:ahLst/>
            <a:cxnLst/>
            <a:rect l="l" t="t" r="r" b="b"/>
            <a:pathLst>
              <a:path w="21766" h="2346" extrusionOk="0">
                <a:moveTo>
                  <a:pt x="1" y="0"/>
                </a:moveTo>
                <a:lnTo>
                  <a:pt x="1" y="2346"/>
                </a:lnTo>
                <a:lnTo>
                  <a:pt x="21765" y="2346"/>
                </a:lnTo>
                <a:lnTo>
                  <a:pt x="2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8480798" y="3498272"/>
            <a:ext cx="377605"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8179889" y="3795998"/>
            <a:ext cx="300908" cy="178849"/>
          </a:xfrm>
          <a:custGeom>
            <a:avLst/>
            <a:gdLst/>
            <a:ahLst/>
            <a:cxnLst/>
            <a:rect l="l" t="t" r="r" b="b"/>
            <a:pathLst>
              <a:path w="12098" h="2335" extrusionOk="0">
                <a:moveTo>
                  <a:pt x="1" y="1"/>
                </a:moveTo>
                <a:lnTo>
                  <a:pt x="1" y="2335"/>
                </a:lnTo>
                <a:lnTo>
                  <a:pt x="12098" y="2335"/>
                </a:lnTo>
                <a:lnTo>
                  <a:pt x="12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4"/>
          <p:cNvSpPr/>
          <p:nvPr/>
        </p:nvSpPr>
        <p:spPr>
          <a:xfrm rot="5400000">
            <a:off x="7249889" y="3201448"/>
            <a:ext cx="773400" cy="77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flipH="1">
            <a:off x="567093" y="3201525"/>
            <a:ext cx="488864" cy="179698"/>
          </a:xfrm>
          <a:custGeom>
            <a:avLst/>
            <a:gdLst/>
            <a:ahLst/>
            <a:cxnLst/>
            <a:rect l="l" t="t" r="r" b="b"/>
            <a:pathLst>
              <a:path w="21766" h="2346" extrusionOk="0">
                <a:moveTo>
                  <a:pt x="1" y="0"/>
                </a:moveTo>
                <a:lnTo>
                  <a:pt x="1" y="2346"/>
                </a:lnTo>
                <a:lnTo>
                  <a:pt x="21765" y="2346"/>
                </a:lnTo>
                <a:lnTo>
                  <a:pt x="2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flipH="1">
            <a:off x="352865" y="3498350"/>
            <a:ext cx="570167"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flipH="1">
            <a:off x="715913" y="3796075"/>
            <a:ext cx="323894" cy="178849"/>
          </a:xfrm>
          <a:custGeom>
            <a:avLst/>
            <a:gdLst/>
            <a:ahLst/>
            <a:cxnLst/>
            <a:rect l="l" t="t" r="r" b="b"/>
            <a:pathLst>
              <a:path w="12098" h="2335" extrusionOk="0">
                <a:moveTo>
                  <a:pt x="1" y="1"/>
                </a:moveTo>
                <a:lnTo>
                  <a:pt x="1" y="2335"/>
                </a:lnTo>
                <a:lnTo>
                  <a:pt x="12098" y="2335"/>
                </a:lnTo>
                <a:lnTo>
                  <a:pt x="1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4"/>
          <p:cNvSpPr/>
          <p:nvPr/>
        </p:nvSpPr>
        <p:spPr>
          <a:xfrm flipH="1">
            <a:off x="352917" y="1829925"/>
            <a:ext cx="703042" cy="179698"/>
          </a:xfrm>
          <a:custGeom>
            <a:avLst/>
            <a:gdLst/>
            <a:ahLst/>
            <a:cxnLst/>
            <a:rect l="l" t="t" r="r" b="b"/>
            <a:pathLst>
              <a:path w="21766" h="2346" extrusionOk="0">
                <a:moveTo>
                  <a:pt x="1" y="0"/>
                </a:moveTo>
                <a:lnTo>
                  <a:pt x="1" y="2346"/>
                </a:lnTo>
                <a:lnTo>
                  <a:pt x="21765" y="2346"/>
                </a:lnTo>
                <a:lnTo>
                  <a:pt x="21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flipH="1">
            <a:off x="621761" y="2127175"/>
            <a:ext cx="178816" cy="179751"/>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4"/>
          <p:cNvSpPr/>
          <p:nvPr/>
        </p:nvSpPr>
        <p:spPr>
          <a:xfrm flipH="1">
            <a:off x="8301016" y="2126673"/>
            <a:ext cx="570173" cy="179751"/>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flipH="1">
            <a:off x="8160625" y="2424398"/>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4"/>
          <p:cNvSpPr txBox="1">
            <a:spLocks noGrp="1"/>
          </p:cNvSpPr>
          <p:nvPr>
            <p:ph type="subTitle" idx="8"/>
          </p:nvPr>
        </p:nvSpPr>
        <p:spPr>
          <a:xfrm flipH="1">
            <a:off x="2104565" y="2208197"/>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US" dirty="0"/>
              <a:t>Secured code for building a strong firewall</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p:txBody>
      </p:sp>
      <p:sp>
        <p:nvSpPr>
          <p:cNvPr id="415" name="Google Shape;415;p34"/>
          <p:cNvSpPr/>
          <p:nvPr/>
        </p:nvSpPr>
        <p:spPr>
          <a:xfrm>
            <a:off x="1328154" y="3357804"/>
            <a:ext cx="461206" cy="460842"/>
          </a:xfrm>
          <a:custGeom>
            <a:avLst/>
            <a:gdLst/>
            <a:ahLst/>
            <a:cxnLst/>
            <a:rect l="l" t="t" r="r" b="b"/>
            <a:pathLst>
              <a:path w="15205" h="15193" extrusionOk="0">
                <a:moveTo>
                  <a:pt x="10109" y="4501"/>
                </a:moveTo>
                <a:cubicBezTo>
                  <a:pt x="10430" y="4501"/>
                  <a:pt x="10692" y="4763"/>
                  <a:pt x="10692" y="5096"/>
                </a:cubicBezTo>
                <a:lnTo>
                  <a:pt x="10692" y="10097"/>
                </a:lnTo>
                <a:cubicBezTo>
                  <a:pt x="10692" y="10418"/>
                  <a:pt x="10430" y="10692"/>
                  <a:pt x="10109" y="10692"/>
                </a:cubicBezTo>
                <a:lnTo>
                  <a:pt x="5096" y="10692"/>
                </a:lnTo>
                <a:cubicBezTo>
                  <a:pt x="4775" y="10692"/>
                  <a:pt x="4513" y="10418"/>
                  <a:pt x="4513" y="10097"/>
                </a:cubicBezTo>
                <a:lnTo>
                  <a:pt x="4513" y="5096"/>
                </a:lnTo>
                <a:cubicBezTo>
                  <a:pt x="4513" y="4763"/>
                  <a:pt x="4775" y="4501"/>
                  <a:pt x="5096" y="4501"/>
                </a:cubicBezTo>
                <a:close/>
                <a:moveTo>
                  <a:pt x="4584" y="1"/>
                </a:moveTo>
                <a:cubicBezTo>
                  <a:pt x="4215" y="1"/>
                  <a:pt x="3918" y="298"/>
                  <a:pt x="3918" y="667"/>
                </a:cubicBezTo>
                <a:lnTo>
                  <a:pt x="3918" y="2001"/>
                </a:lnTo>
                <a:lnTo>
                  <a:pt x="3072" y="2001"/>
                </a:lnTo>
                <a:cubicBezTo>
                  <a:pt x="2477" y="2001"/>
                  <a:pt x="2001" y="2477"/>
                  <a:pt x="2001" y="3060"/>
                </a:cubicBezTo>
                <a:lnTo>
                  <a:pt x="2001" y="3906"/>
                </a:lnTo>
                <a:lnTo>
                  <a:pt x="667" y="3906"/>
                </a:lnTo>
                <a:cubicBezTo>
                  <a:pt x="298" y="3906"/>
                  <a:pt x="1" y="4203"/>
                  <a:pt x="1" y="4573"/>
                </a:cubicBezTo>
                <a:cubicBezTo>
                  <a:pt x="1" y="4942"/>
                  <a:pt x="298" y="5239"/>
                  <a:pt x="667" y="5239"/>
                </a:cubicBezTo>
                <a:lnTo>
                  <a:pt x="2001" y="5239"/>
                </a:lnTo>
                <a:lnTo>
                  <a:pt x="2001" y="6930"/>
                </a:lnTo>
                <a:lnTo>
                  <a:pt x="667" y="6930"/>
                </a:lnTo>
                <a:cubicBezTo>
                  <a:pt x="298" y="6930"/>
                  <a:pt x="1" y="7228"/>
                  <a:pt x="1" y="7597"/>
                </a:cubicBezTo>
                <a:cubicBezTo>
                  <a:pt x="1" y="7966"/>
                  <a:pt x="298" y="8263"/>
                  <a:pt x="667" y="8263"/>
                </a:cubicBezTo>
                <a:lnTo>
                  <a:pt x="2001" y="8263"/>
                </a:lnTo>
                <a:lnTo>
                  <a:pt x="2001" y="9942"/>
                </a:lnTo>
                <a:lnTo>
                  <a:pt x="667" y="9942"/>
                </a:lnTo>
                <a:cubicBezTo>
                  <a:pt x="298" y="9942"/>
                  <a:pt x="1" y="10240"/>
                  <a:pt x="1" y="10609"/>
                </a:cubicBezTo>
                <a:cubicBezTo>
                  <a:pt x="1" y="10978"/>
                  <a:pt x="298" y="11276"/>
                  <a:pt x="667" y="11276"/>
                </a:cubicBezTo>
                <a:lnTo>
                  <a:pt x="2001" y="11276"/>
                </a:lnTo>
                <a:lnTo>
                  <a:pt x="2001" y="12133"/>
                </a:lnTo>
                <a:cubicBezTo>
                  <a:pt x="2001" y="12716"/>
                  <a:pt x="2477" y="13193"/>
                  <a:pt x="3072" y="13193"/>
                </a:cubicBezTo>
                <a:lnTo>
                  <a:pt x="3918" y="13193"/>
                </a:lnTo>
                <a:lnTo>
                  <a:pt x="3918" y="14526"/>
                </a:lnTo>
                <a:cubicBezTo>
                  <a:pt x="3918" y="14895"/>
                  <a:pt x="4215" y="15193"/>
                  <a:pt x="4584" y="15193"/>
                </a:cubicBezTo>
                <a:cubicBezTo>
                  <a:pt x="4954" y="15193"/>
                  <a:pt x="5251" y="14895"/>
                  <a:pt x="5251" y="14526"/>
                </a:cubicBezTo>
                <a:lnTo>
                  <a:pt x="5251" y="13193"/>
                </a:lnTo>
                <a:lnTo>
                  <a:pt x="6930" y="13193"/>
                </a:lnTo>
                <a:lnTo>
                  <a:pt x="6930" y="14526"/>
                </a:lnTo>
                <a:cubicBezTo>
                  <a:pt x="6930" y="14895"/>
                  <a:pt x="7240" y="15193"/>
                  <a:pt x="7597" y="15193"/>
                </a:cubicBezTo>
                <a:cubicBezTo>
                  <a:pt x="7966" y="15193"/>
                  <a:pt x="8264" y="14895"/>
                  <a:pt x="8264" y="14526"/>
                </a:cubicBezTo>
                <a:lnTo>
                  <a:pt x="8264" y="13193"/>
                </a:lnTo>
                <a:lnTo>
                  <a:pt x="9954" y="13193"/>
                </a:lnTo>
                <a:lnTo>
                  <a:pt x="9954" y="14526"/>
                </a:lnTo>
                <a:cubicBezTo>
                  <a:pt x="9954" y="14895"/>
                  <a:pt x="10252" y="15193"/>
                  <a:pt x="10621" y="15193"/>
                </a:cubicBezTo>
                <a:cubicBezTo>
                  <a:pt x="10990" y="15193"/>
                  <a:pt x="11288" y="14895"/>
                  <a:pt x="11288" y="14526"/>
                </a:cubicBezTo>
                <a:lnTo>
                  <a:pt x="11288" y="13193"/>
                </a:lnTo>
                <a:lnTo>
                  <a:pt x="12133" y="13193"/>
                </a:lnTo>
                <a:cubicBezTo>
                  <a:pt x="12728" y="13193"/>
                  <a:pt x="13205" y="12716"/>
                  <a:pt x="13205" y="12133"/>
                </a:cubicBezTo>
                <a:lnTo>
                  <a:pt x="13205" y="11276"/>
                </a:lnTo>
                <a:lnTo>
                  <a:pt x="14538" y="11276"/>
                </a:lnTo>
                <a:cubicBezTo>
                  <a:pt x="14907" y="11276"/>
                  <a:pt x="15205" y="10978"/>
                  <a:pt x="15205" y="10609"/>
                </a:cubicBezTo>
                <a:cubicBezTo>
                  <a:pt x="15205" y="10240"/>
                  <a:pt x="14907" y="9942"/>
                  <a:pt x="14538" y="9942"/>
                </a:cubicBezTo>
                <a:lnTo>
                  <a:pt x="13205" y="9942"/>
                </a:lnTo>
                <a:lnTo>
                  <a:pt x="13205" y="8263"/>
                </a:lnTo>
                <a:lnTo>
                  <a:pt x="14538" y="8263"/>
                </a:lnTo>
                <a:cubicBezTo>
                  <a:pt x="14907" y="8263"/>
                  <a:pt x="15205" y="7966"/>
                  <a:pt x="15205" y="7597"/>
                </a:cubicBezTo>
                <a:cubicBezTo>
                  <a:pt x="15205" y="7228"/>
                  <a:pt x="14907" y="6930"/>
                  <a:pt x="14538" y="6930"/>
                </a:cubicBezTo>
                <a:lnTo>
                  <a:pt x="13205" y="6930"/>
                </a:lnTo>
                <a:lnTo>
                  <a:pt x="13205" y="5239"/>
                </a:lnTo>
                <a:lnTo>
                  <a:pt x="14538" y="5239"/>
                </a:lnTo>
                <a:cubicBezTo>
                  <a:pt x="14907" y="5239"/>
                  <a:pt x="15205" y="4942"/>
                  <a:pt x="15205" y="4573"/>
                </a:cubicBezTo>
                <a:cubicBezTo>
                  <a:pt x="15205" y="4203"/>
                  <a:pt x="14907" y="3906"/>
                  <a:pt x="14538" y="3906"/>
                </a:cubicBezTo>
                <a:lnTo>
                  <a:pt x="13205" y="3906"/>
                </a:lnTo>
                <a:lnTo>
                  <a:pt x="13205" y="3060"/>
                </a:lnTo>
                <a:cubicBezTo>
                  <a:pt x="13205" y="2477"/>
                  <a:pt x="12728" y="2001"/>
                  <a:pt x="12133" y="2001"/>
                </a:cubicBezTo>
                <a:lnTo>
                  <a:pt x="11288" y="2001"/>
                </a:lnTo>
                <a:lnTo>
                  <a:pt x="11288" y="667"/>
                </a:lnTo>
                <a:cubicBezTo>
                  <a:pt x="11288" y="298"/>
                  <a:pt x="10990" y="1"/>
                  <a:pt x="10621" y="1"/>
                </a:cubicBezTo>
                <a:cubicBezTo>
                  <a:pt x="10252" y="1"/>
                  <a:pt x="9954" y="298"/>
                  <a:pt x="9954" y="667"/>
                </a:cubicBezTo>
                <a:lnTo>
                  <a:pt x="9954" y="2001"/>
                </a:lnTo>
                <a:lnTo>
                  <a:pt x="8264" y="2001"/>
                </a:lnTo>
                <a:lnTo>
                  <a:pt x="8264" y="667"/>
                </a:lnTo>
                <a:cubicBezTo>
                  <a:pt x="8264" y="298"/>
                  <a:pt x="7966" y="1"/>
                  <a:pt x="7597" y="1"/>
                </a:cubicBezTo>
                <a:cubicBezTo>
                  <a:pt x="7240" y="1"/>
                  <a:pt x="6930" y="298"/>
                  <a:pt x="6930" y="667"/>
                </a:cubicBezTo>
                <a:lnTo>
                  <a:pt x="6930" y="2001"/>
                </a:lnTo>
                <a:lnTo>
                  <a:pt x="5251" y="2001"/>
                </a:lnTo>
                <a:lnTo>
                  <a:pt x="5251" y="667"/>
                </a:lnTo>
                <a:cubicBezTo>
                  <a:pt x="5251" y="298"/>
                  <a:pt x="4954" y="1"/>
                  <a:pt x="4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 name="Google Shape;416;p34"/>
          <p:cNvGrpSpPr/>
          <p:nvPr/>
        </p:nvGrpSpPr>
        <p:grpSpPr>
          <a:xfrm>
            <a:off x="7408505" y="3360271"/>
            <a:ext cx="456169" cy="455755"/>
            <a:chOff x="858739" y="828453"/>
            <a:chExt cx="456169" cy="455755"/>
          </a:xfrm>
        </p:grpSpPr>
        <p:sp>
          <p:nvSpPr>
            <p:cNvPr id="417" name="Google Shape;417;p34"/>
            <p:cNvSpPr/>
            <p:nvPr/>
          </p:nvSpPr>
          <p:spPr>
            <a:xfrm>
              <a:off x="860893" y="976860"/>
              <a:ext cx="113080" cy="114505"/>
            </a:xfrm>
            <a:custGeom>
              <a:avLst/>
              <a:gdLst/>
              <a:ahLst/>
              <a:cxnLst/>
              <a:rect l="l" t="t" r="r" b="b"/>
              <a:pathLst>
                <a:path w="3728" h="3775" extrusionOk="0">
                  <a:moveTo>
                    <a:pt x="3728" y="1"/>
                  </a:moveTo>
                  <a:lnTo>
                    <a:pt x="3728" y="1"/>
                  </a:lnTo>
                  <a:cubicBezTo>
                    <a:pt x="1823" y="167"/>
                    <a:pt x="1" y="2525"/>
                    <a:pt x="1" y="2525"/>
                  </a:cubicBezTo>
                  <a:lnTo>
                    <a:pt x="1263" y="3775"/>
                  </a:lnTo>
                  <a:cubicBezTo>
                    <a:pt x="1299" y="3692"/>
                    <a:pt x="1346" y="3596"/>
                    <a:pt x="1406" y="3513"/>
                  </a:cubicBezTo>
                  <a:cubicBezTo>
                    <a:pt x="2549" y="1858"/>
                    <a:pt x="3228" y="786"/>
                    <a:pt x="37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4"/>
            <p:cNvSpPr/>
            <p:nvPr/>
          </p:nvSpPr>
          <p:spPr>
            <a:xfrm>
              <a:off x="1051951" y="1169337"/>
              <a:ext cx="114505" cy="112716"/>
            </a:xfrm>
            <a:custGeom>
              <a:avLst/>
              <a:gdLst/>
              <a:ahLst/>
              <a:cxnLst/>
              <a:rect l="l" t="t" r="r" b="b"/>
              <a:pathLst>
                <a:path w="3775" h="3716" extrusionOk="0">
                  <a:moveTo>
                    <a:pt x="3775" y="1"/>
                  </a:moveTo>
                  <a:lnTo>
                    <a:pt x="3775" y="1"/>
                  </a:lnTo>
                  <a:cubicBezTo>
                    <a:pt x="2989" y="501"/>
                    <a:pt x="1917" y="1179"/>
                    <a:pt x="262" y="2322"/>
                  </a:cubicBezTo>
                  <a:cubicBezTo>
                    <a:pt x="179" y="2382"/>
                    <a:pt x="84" y="2430"/>
                    <a:pt x="0" y="2465"/>
                  </a:cubicBezTo>
                  <a:lnTo>
                    <a:pt x="1251" y="3715"/>
                  </a:lnTo>
                  <a:cubicBezTo>
                    <a:pt x="1251" y="3715"/>
                    <a:pt x="3608" y="1906"/>
                    <a:pt x="3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4"/>
            <p:cNvSpPr/>
            <p:nvPr/>
          </p:nvSpPr>
          <p:spPr>
            <a:xfrm>
              <a:off x="858739" y="1141888"/>
              <a:ext cx="142684" cy="142320"/>
            </a:xfrm>
            <a:custGeom>
              <a:avLst/>
              <a:gdLst/>
              <a:ahLst/>
              <a:cxnLst/>
              <a:rect l="l" t="t" r="r" b="b"/>
              <a:pathLst>
                <a:path w="4704" h="4692" extrusionOk="0">
                  <a:moveTo>
                    <a:pt x="1894" y="1"/>
                  </a:moveTo>
                  <a:cubicBezTo>
                    <a:pt x="1584" y="215"/>
                    <a:pt x="1322" y="465"/>
                    <a:pt x="1096" y="763"/>
                  </a:cubicBezTo>
                  <a:cubicBezTo>
                    <a:pt x="763" y="1203"/>
                    <a:pt x="513" y="1691"/>
                    <a:pt x="334" y="2215"/>
                  </a:cubicBezTo>
                  <a:cubicBezTo>
                    <a:pt x="143" y="2775"/>
                    <a:pt x="36" y="3358"/>
                    <a:pt x="12" y="3954"/>
                  </a:cubicBezTo>
                  <a:cubicBezTo>
                    <a:pt x="12" y="4037"/>
                    <a:pt x="1" y="4120"/>
                    <a:pt x="24" y="4204"/>
                  </a:cubicBezTo>
                  <a:cubicBezTo>
                    <a:pt x="36" y="4311"/>
                    <a:pt x="84" y="4406"/>
                    <a:pt x="155" y="4489"/>
                  </a:cubicBezTo>
                  <a:cubicBezTo>
                    <a:pt x="227" y="4573"/>
                    <a:pt x="310" y="4632"/>
                    <a:pt x="417" y="4668"/>
                  </a:cubicBezTo>
                  <a:cubicBezTo>
                    <a:pt x="501" y="4692"/>
                    <a:pt x="584" y="4692"/>
                    <a:pt x="667" y="4692"/>
                  </a:cubicBezTo>
                  <a:cubicBezTo>
                    <a:pt x="1203" y="4692"/>
                    <a:pt x="1751" y="4597"/>
                    <a:pt x="2263" y="4442"/>
                  </a:cubicBezTo>
                  <a:cubicBezTo>
                    <a:pt x="3203" y="4168"/>
                    <a:pt x="4144" y="3644"/>
                    <a:pt x="4704" y="2811"/>
                  </a:cubicBezTo>
                  <a:lnTo>
                    <a:pt x="4573" y="2680"/>
                  </a:lnTo>
                  <a:cubicBezTo>
                    <a:pt x="4537" y="2692"/>
                    <a:pt x="4501" y="2715"/>
                    <a:pt x="4465" y="2727"/>
                  </a:cubicBezTo>
                  <a:cubicBezTo>
                    <a:pt x="4251" y="2811"/>
                    <a:pt x="4037" y="2906"/>
                    <a:pt x="3811" y="2977"/>
                  </a:cubicBezTo>
                  <a:cubicBezTo>
                    <a:pt x="3227" y="3180"/>
                    <a:pt x="2620" y="3311"/>
                    <a:pt x="2001" y="3394"/>
                  </a:cubicBezTo>
                  <a:cubicBezTo>
                    <a:pt x="1751" y="3430"/>
                    <a:pt x="1489" y="3454"/>
                    <a:pt x="1227" y="3477"/>
                  </a:cubicBezTo>
                  <a:cubicBezTo>
                    <a:pt x="1227" y="3442"/>
                    <a:pt x="1239" y="3418"/>
                    <a:pt x="1239" y="3382"/>
                  </a:cubicBezTo>
                  <a:cubicBezTo>
                    <a:pt x="1286" y="2751"/>
                    <a:pt x="1382" y="2132"/>
                    <a:pt x="1536" y="1525"/>
                  </a:cubicBezTo>
                  <a:cubicBezTo>
                    <a:pt x="1608" y="1227"/>
                    <a:pt x="1703" y="941"/>
                    <a:pt x="1810" y="656"/>
                  </a:cubicBezTo>
                  <a:cubicBezTo>
                    <a:pt x="1870" y="477"/>
                    <a:pt x="1953" y="310"/>
                    <a:pt x="2025" y="144"/>
                  </a:cubicBezTo>
                  <a:lnTo>
                    <a:pt x="1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4"/>
            <p:cNvSpPr/>
            <p:nvPr/>
          </p:nvSpPr>
          <p:spPr>
            <a:xfrm>
              <a:off x="1192416" y="1024903"/>
              <a:ext cx="30" cy="30"/>
            </a:xfrm>
            <a:custGeom>
              <a:avLst/>
              <a:gdLst/>
              <a:ahLst/>
              <a:cxnLst/>
              <a:rect l="l" t="t" r="r" b="b"/>
              <a:pathLst>
                <a:path w="1" h="1" extrusionOk="0">
                  <a:moveTo>
                    <a:pt x="1"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4"/>
            <p:cNvSpPr/>
            <p:nvPr/>
          </p:nvSpPr>
          <p:spPr>
            <a:xfrm>
              <a:off x="915065" y="828453"/>
              <a:ext cx="399843" cy="398357"/>
            </a:xfrm>
            <a:custGeom>
              <a:avLst/>
              <a:gdLst/>
              <a:ahLst/>
              <a:cxnLst/>
              <a:rect l="l" t="t" r="r" b="b"/>
              <a:pathLst>
                <a:path w="13182" h="13133" extrusionOk="0">
                  <a:moveTo>
                    <a:pt x="7929" y="3527"/>
                  </a:moveTo>
                  <a:cubicBezTo>
                    <a:pt x="8371" y="3527"/>
                    <a:pt x="8812" y="3697"/>
                    <a:pt x="9145" y="4036"/>
                  </a:cubicBezTo>
                  <a:cubicBezTo>
                    <a:pt x="9824" y="4703"/>
                    <a:pt x="9824" y="5799"/>
                    <a:pt x="9145" y="6477"/>
                  </a:cubicBezTo>
                  <a:cubicBezTo>
                    <a:pt x="8812" y="6811"/>
                    <a:pt x="8371" y="6977"/>
                    <a:pt x="7929" y="6977"/>
                  </a:cubicBezTo>
                  <a:cubicBezTo>
                    <a:pt x="7487" y="6977"/>
                    <a:pt x="7043" y="6811"/>
                    <a:pt x="6704" y="6477"/>
                  </a:cubicBezTo>
                  <a:cubicBezTo>
                    <a:pt x="6037" y="5799"/>
                    <a:pt x="6037" y="4703"/>
                    <a:pt x="6704" y="4036"/>
                  </a:cubicBezTo>
                  <a:cubicBezTo>
                    <a:pt x="7043" y="3697"/>
                    <a:pt x="7487" y="3527"/>
                    <a:pt x="7929" y="3527"/>
                  </a:cubicBezTo>
                  <a:close/>
                  <a:moveTo>
                    <a:pt x="12657" y="0"/>
                  </a:moveTo>
                  <a:cubicBezTo>
                    <a:pt x="10978" y="36"/>
                    <a:pt x="6847" y="345"/>
                    <a:pt x="4656" y="2536"/>
                  </a:cubicBezTo>
                  <a:cubicBezTo>
                    <a:pt x="3668" y="3536"/>
                    <a:pt x="3347" y="4048"/>
                    <a:pt x="2632" y="5179"/>
                  </a:cubicBezTo>
                  <a:cubicBezTo>
                    <a:pt x="2120" y="6001"/>
                    <a:pt x="1418" y="7120"/>
                    <a:pt x="144" y="8966"/>
                  </a:cubicBezTo>
                  <a:cubicBezTo>
                    <a:pt x="1" y="9168"/>
                    <a:pt x="25" y="9442"/>
                    <a:pt x="203" y="9620"/>
                  </a:cubicBezTo>
                  <a:lnTo>
                    <a:pt x="3561" y="12978"/>
                  </a:lnTo>
                  <a:cubicBezTo>
                    <a:pt x="3656" y="13073"/>
                    <a:pt x="3787" y="13133"/>
                    <a:pt x="3930" y="13133"/>
                  </a:cubicBezTo>
                  <a:cubicBezTo>
                    <a:pt x="4025" y="13133"/>
                    <a:pt x="4132" y="13097"/>
                    <a:pt x="4216" y="13038"/>
                  </a:cubicBezTo>
                  <a:cubicBezTo>
                    <a:pt x="6061" y="11752"/>
                    <a:pt x="7180" y="11061"/>
                    <a:pt x="7990" y="10549"/>
                  </a:cubicBezTo>
                  <a:cubicBezTo>
                    <a:pt x="9133" y="9835"/>
                    <a:pt x="9645" y="9513"/>
                    <a:pt x="10645" y="8525"/>
                  </a:cubicBezTo>
                  <a:cubicBezTo>
                    <a:pt x="12836" y="6322"/>
                    <a:pt x="13145" y="2203"/>
                    <a:pt x="13181" y="524"/>
                  </a:cubicBezTo>
                  <a:cubicBezTo>
                    <a:pt x="13181" y="393"/>
                    <a:pt x="13134" y="250"/>
                    <a:pt x="13026" y="155"/>
                  </a:cubicBezTo>
                  <a:cubicBezTo>
                    <a:pt x="12931" y="60"/>
                    <a:pt x="12800" y="0"/>
                    <a:pt x="12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 name="Google Shape;422;p34"/>
          <p:cNvSpPr/>
          <p:nvPr/>
        </p:nvSpPr>
        <p:spPr>
          <a:xfrm>
            <a:off x="1356849" y="1986386"/>
            <a:ext cx="403817" cy="460478"/>
          </a:xfrm>
          <a:custGeom>
            <a:avLst/>
            <a:gdLst/>
            <a:ahLst/>
            <a:cxnLst/>
            <a:rect l="l" t="t" r="r" b="b"/>
            <a:pathLst>
              <a:path w="13313" h="15181" extrusionOk="0">
                <a:moveTo>
                  <a:pt x="5923" y="3645"/>
                </a:moveTo>
                <a:cubicBezTo>
                  <a:pt x="6033" y="3645"/>
                  <a:pt x="6143" y="3694"/>
                  <a:pt x="6216" y="3787"/>
                </a:cubicBezTo>
                <a:cubicBezTo>
                  <a:pt x="6347" y="3941"/>
                  <a:pt x="6323" y="4191"/>
                  <a:pt x="6168" y="4322"/>
                </a:cubicBezTo>
                <a:lnTo>
                  <a:pt x="5049" y="5251"/>
                </a:lnTo>
                <a:lnTo>
                  <a:pt x="6168" y="6180"/>
                </a:lnTo>
                <a:cubicBezTo>
                  <a:pt x="6323" y="6311"/>
                  <a:pt x="6347" y="6549"/>
                  <a:pt x="6216" y="6716"/>
                </a:cubicBezTo>
                <a:cubicBezTo>
                  <a:pt x="6145" y="6811"/>
                  <a:pt x="6037" y="6846"/>
                  <a:pt x="5918" y="6846"/>
                </a:cubicBezTo>
                <a:cubicBezTo>
                  <a:pt x="5835" y="6846"/>
                  <a:pt x="5752" y="6823"/>
                  <a:pt x="5680" y="6763"/>
                </a:cubicBezTo>
                <a:lnTo>
                  <a:pt x="4204" y="5537"/>
                </a:lnTo>
                <a:cubicBezTo>
                  <a:pt x="4120" y="5465"/>
                  <a:pt x="4073" y="5358"/>
                  <a:pt x="4073" y="5251"/>
                </a:cubicBezTo>
                <a:cubicBezTo>
                  <a:pt x="4073" y="5132"/>
                  <a:pt x="4120" y="5025"/>
                  <a:pt x="4204" y="4953"/>
                </a:cubicBezTo>
                <a:lnTo>
                  <a:pt x="5680" y="3739"/>
                </a:lnTo>
                <a:cubicBezTo>
                  <a:pt x="5749" y="3676"/>
                  <a:pt x="5836" y="3645"/>
                  <a:pt x="5923" y="3645"/>
                </a:cubicBezTo>
                <a:close/>
                <a:moveTo>
                  <a:pt x="9052" y="3645"/>
                </a:moveTo>
                <a:cubicBezTo>
                  <a:pt x="9138" y="3645"/>
                  <a:pt x="9226" y="3676"/>
                  <a:pt x="9300" y="3739"/>
                </a:cubicBezTo>
                <a:lnTo>
                  <a:pt x="10764" y="4953"/>
                </a:lnTo>
                <a:cubicBezTo>
                  <a:pt x="10859" y="5025"/>
                  <a:pt x="10907" y="5132"/>
                  <a:pt x="10907" y="5251"/>
                </a:cubicBezTo>
                <a:cubicBezTo>
                  <a:pt x="10907" y="5358"/>
                  <a:pt x="10859" y="5465"/>
                  <a:pt x="10764" y="5537"/>
                </a:cubicBezTo>
                <a:lnTo>
                  <a:pt x="9300" y="6763"/>
                </a:lnTo>
                <a:cubicBezTo>
                  <a:pt x="9228" y="6823"/>
                  <a:pt x="9145" y="6846"/>
                  <a:pt x="9050" y="6846"/>
                </a:cubicBezTo>
                <a:cubicBezTo>
                  <a:pt x="8943" y="6846"/>
                  <a:pt x="8835" y="6811"/>
                  <a:pt x="8764" y="6716"/>
                </a:cubicBezTo>
                <a:cubicBezTo>
                  <a:pt x="8621" y="6549"/>
                  <a:pt x="8645" y="6311"/>
                  <a:pt x="8812" y="6180"/>
                </a:cubicBezTo>
                <a:lnTo>
                  <a:pt x="9931" y="5251"/>
                </a:lnTo>
                <a:lnTo>
                  <a:pt x="8812" y="4322"/>
                </a:lnTo>
                <a:cubicBezTo>
                  <a:pt x="8645" y="4191"/>
                  <a:pt x="8621" y="3941"/>
                  <a:pt x="8764" y="3787"/>
                </a:cubicBezTo>
                <a:cubicBezTo>
                  <a:pt x="8837" y="3694"/>
                  <a:pt x="8943" y="3645"/>
                  <a:pt x="9052" y="3645"/>
                </a:cubicBezTo>
                <a:close/>
                <a:moveTo>
                  <a:pt x="8186" y="2449"/>
                </a:moveTo>
                <a:cubicBezTo>
                  <a:pt x="8224" y="2449"/>
                  <a:pt x="8262" y="2454"/>
                  <a:pt x="8300" y="2465"/>
                </a:cubicBezTo>
                <a:cubicBezTo>
                  <a:pt x="8502" y="2513"/>
                  <a:pt x="8609" y="2727"/>
                  <a:pt x="8562" y="2929"/>
                </a:cubicBezTo>
                <a:lnTo>
                  <a:pt x="7157" y="7775"/>
                </a:lnTo>
                <a:cubicBezTo>
                  <a:pt x="7109" y="7942"/>
                  <a:pt x="6954" y="8049"/>
                  <a:pt x="6787" y="8049"/>
                </a:cubicBezTo>
                <a:cubicBezTo>
                  <a:pt x="6752" y="8049"/>
                  <a:pt x="6716" y="8049"/>
                  <a:pt x="6680" y="8037"/>
                </a:cubicBezTo>
                <a:cubicBezTo>
                  <a:pt x="6478" y="7978"/>
                  <a:pt x="6359" y="7763"/>
                  <a:pt x="6418" y="7561"/>
                </a:cubicBezTo>
                <a:lnTo>
                  <a:pt x="7823" y="2715"/>
                </a:lnTo>
                <a:cubicBezTo>
                  <a:pt x="7872" y="2550"/>
                  <a:pt x="8023" y="2449"/>
                  <a:pt x="8186" y="2449"/>
                </a:cubicBezTo>
                <a:close/>
                <a:moveTo>
                  <a:pt x="7442" y="0"/>
                </a:moveTo>
                <a:cubicBezTo>
                  <a:pt x="6121" y="0"/>
                  <a:pt x="4799" y="417"/>
                  <a:pt x="3716" y="1167"/>
                </a:cubicBezTo>
                <a:cubicBezTo>
                  <a:pt x="2561" y="1965"/>
                  <a:pt x="1751" y="3084"/>
                  <a:pt x="1370" y="4394"/>
                </a:cubicBezTo>
                <a:cubicBezTo>
                  <a:pt x="1227" y="4906"/>
                  <a:pt x="1144" y="5334"/>
                  <a:pt x="1084" y="5715"/>
                </a:cubicBezTo>
                <a:cubicBezTo>
                  <a:pt x="942" y="6501"/>
                  <a:pt x="834" y="7073"/>
                  <a:pt x="215" y="7989"/>
                </a:cubicBezTo>
                <a:cubicBezTo>
                  <a:pt x="49" y="8228"/>
                  <a:pt x="1" y="8466"/>
                  <a:pt x="60" y="8680"/>
                </a:cubicBezTo>
                <a:cubicBezTo>
                  <a:pt x="156" y="9025"/>
                  <a:pt x="477" y="9168"/>
                  <a:pt x="739" y="9287"/>
                </a:cubicBezTo>
                <a:cubicBezTo>
                  <a:pt x="834" y="9323"/>
                  <a:pt x="977" y="9394"/>
                  <a:pt x="1013" y="9430"/>
                </a:cubicBezTo>
                <a:cubicBezTo>
                  <a:pt x="1168" y="9633"/>
                  <a:pt x="1156" y="10180"/>
                  <a:pt x="1144" y="10656"/>
                </a:cubicBezTo>
                <a:cubicBezTo>
                  <a:pt x="1132" y="11347"/>
                  <a:pt x="1108" y="12061"/>
                  <a:pt x="1453" y="12585"/>
                </a:cubicBezTo>
                <a:cubicBezTo>
                  <a:pt x="1930" y="13300"/>
                  <a:pt x="2668" y="13312"/>
                  <a:pt x="3263" y="13312"/>
                </a:cubicBezTo>
                <a:cubicBezTo>
                  <a:pt x="3966" y="13323"/>
                  <a:pt x="4287" y="13323"/>
                  <a:pt x="4359" y="14097"/>
                </a:cubicBezTo>
                <a:cubicBezTo>
                  <a:pt x="4359" y="14121"/>
                  <a:pt x="4359" y="14205"/>
                  <a:pt x="4359" y="14276"/>
                </a:cubicBezTo>
                <a:cubicBezTo>
                  <a:pt x="4382" y="14788"/>
                  <a:pt x="4394" y="14859"/>
                  <a:pt x="4418" y="14931"/>
                </a:cubicBezTo>
                <a:cubicBezTo>
                  <a:pt x="4466" y="15086"/>
                  <a:pt x="4609" y="15181"/>
                  <a:pt x="4763" y="15181"/>
                </a:cubicBezTo>
                <a:lnTo>
                  <a:pt x="11312" y="15181"/>
                </a:lnTo>
                <a:cubicBezTo>
                  <a:pt x="11443" y="15181"/>
                  <a:pt x="11562" y="15121"/>
                  <a:pt x="11621" y="15014"/>
                </a:cubicBezTo>
                <a:cubicBezTo>
                  <a:pt x="11693" y="14907"/>
                  <a:pt x="11705" y="14764"/>
                  <a:pt x="11645" y="14657"/>
                </a:cubicBezTo>
                <a:cubicBezTo>
                  <a:pt x="10824" y="12942"/>
                  <a:pt x="11490" y="11192"/>
                  <a:pt x="12217" y="9335"/>
                </a:cubicBezTo>
                <a:cubicBezTo>
                  <a:pt x="12645" y="8204"/>
                  <a:pt x="13098" y="7037"/>
                  <a:pt x="13193" y="5846"/>
                </a:cubicBezTo>
                <a:cubicBezTo>
                  <a:pt x="13312" y="4489"/>
                  <a:pt x="12943" y="3287"/>
                  <a:pt x="12062" y="2191"/>
                </a:cubicBezTo>
                <a:cubicBezTo>
                  <a:pt x="10931" y="774"/>
                  <a:pt x="9288" y="0"/>
                  <a:pt x="7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34"/>
          <p:cNvGrpSpPr/>
          <p:nvPr/>
        </p:nvGrpSpPr>
        <p:grpSpPr>
          <a:xfrm>
            <a:off x="7420698" y="1989600"/>
            <a:ext cx="431782" cy="457187"/>
            <a:chOff x="-1611775" y="1332800"/>
            <a:chExt cx="469175" cy="492075"/>
          </a:xfrm>
        </p:grpSpPr>
        <p:sp>
          <p:nvSpPr>
            <p:cNvPr id="424" name="Google Shape;424;p34"/>
            <p:cNvSpPr/>
            <p:nvPr/>
          </p:nvSpPr>
          <p:spPr>
            <a:xfrm>
              <a:off x="-1581150" y="1758225"/>
              <a:ext cx="107025" cy="66650"/>
            </a:xfrm>
            <a:custGeom>
              <a:avLst/>
              <a:gdLst/>
              <a:ahLst/>
              <a:cxnLst/>
              <a:rect l="l" t="t" r="r" b="b"/>
              <a:pathLst>
                <a:path w="4281" h="2666" extrusionOk="0">
                  <a:moveTo>
                    <a:pt x="572" y="0"/>
                  </a:moveTo>
                  <a:cubicBezTo>
                    <a:pt x="516" y="0"/>
                    <a:pt x="459" y="9"/>
                    <a:pt x="404" y="29"/>
                  </a:cubicBezTo>
                  <a:cubicBezTo>
                    <a:pt x="140" y="122"/>
                    <a:pt x="0" y="417"/>
                    <a:pt x="93" y="680"/>
                  </a:cubicBezTo>
                  <a:cubicBezTo>
                    <a:pt x="357" y="1425"/>
                    <a:pt x="900" y="2030"/>
                    <a:pt x="1598" y="2371"/>
                  </a:cubicBezTo>
                  <a:cubicBezTo>
                    <a:pt x="2017" y="2573"/>
                    <a:pt x="2451" y="2666"/>
                    <a:pt x="2901" y="2666"/>
                  </a:cubicBezTo>
                  <a:cubicBezTo>
                    <a:pt x="3226" y="2666"/>
                    <a:pt x="3552" y="2619"/>
                    <a:pt x="3862" y="2511"/>
                  </a:cubicBezTo>
                  <a:cubicBezTo>
                    <a:pt x="4141" y="2417"/>
                    <a:pt x="4281" y="2123"/>
                    <a:pt x="4188" y="1859"/>
                  </a:cubicBezTo>
                  <a:cubicBezTo>
                    <a:pt x="4114" y="1651"/>
                    <a:pt x="3915" y="1520"/>
                    <a:pt x="3705" y="1520"/>
                  </a:cubicBezTo>
                  <a:cubicBezTo>
                    <a:pt x="3649" y="1520"/>
                    <a:pt x="3592" y="1529"/>
                    <a:pt x="3536" y="1549"/>
                  </a:cubicBezTo>
                  <a:cubicBezTo>
                    <a:pt x="3326" y="1621"/>
                    <a:pt x="3111" y="1657"/>
                    <a:pt x="2897" y="1657"/>
                  </a:cubicBezTo>
                  <a:cubicBezTo>
                    <a:pt x="2605" y="1657"/>
                    <a:pt x="2316" y="1590"/>
                    <a:pt x="2048" y="1456"/>
                  </a:cubicBezTo>
                  <a:cubicBezTo>
                    <a:pt x="1582" y="1239"/>
                    <a:pt x="1226" y="836"/>
                    <a:pt x="1055" y="339"/>
                  </a:cubicBezTo>
                  <a:cubicBezTo>
                    <a:pt x="981" y="131"/>
                    <a:pt x="782"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4"/>
            <p:cNvSpPr/>
            <p:nvPr/>
          </p:nvSpPr>
          <p:spPr>
            <a:xfrm>
              <a:off x="-1303525" y="1480925"/>
              <a:ext cx="86875" cy="87275"/>
            </a:xfrm>
            <a:custGeom>
              <a:avLst/>
              <a:gdLst/>
              <a:ahLst/>
              <a:cxnLst/>
              <a:rect l="l" t="t" r="r" b="b"/>
              <a:pathLst>
                <a:path w="3475" h="3491" extrusionOk="0">
                  <a:moveTo>
                    <a:pt x="512" y="1"/>
                  </a:moveTo>
                  <a:cubicBezTo>
                    <a:pt x="233" y="1"/>
                    <a:pt x="0" y="233"/>
                    <a:pt x="0" y="512"/>
                  </a:cubicBezTo>
                  <a:cubicBezTo>
                    <a:pt x="0" y="792"/>
                    <a:pt x="233" y="1024"/>
                    <a:pt x="512" y="1024"/>
                  </a:cubicBezTo>
                  <a:cubicBezTo>
                    <a:pt x="1582" y="1024"/>
                    <a:pt x="2451" y="1908"/>
                    <a:pt x="2435" y="2978"/>
                  </a:cubicBezTo>
                  <a:cubicBezTo>
                    <a:pt x="2435" y="3258"/>
                    <a:pt x="2668" y="3490"/>
                    <a:pt x="2947" y="3490"/>
                  </a:cubicBezTo>
                  <a:cubicBezTo>
                    <a:pt x="3226" y="3490"/>
                    <a:pt x="3459" y="3273"/>
                    <a:pt x="3459" y="2994"/>
                  </a:cubicBezTo>
                  <a:cubicBezTo>
                    <a:pt x="3474" y="1350"/>
                    <a:pt x="2156" y="16"/>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4"/>
            <p:cNvSpPr/>
            <p:nvPr/>
          </p:nvSpPr>
          <p:spPr>
            <a:xfrm>
              <a:off x="-1611775" y="1332800"/>
              <a:ext cx="291975" cy="424600"/>
            </a:xfrm>
            <a:custGeom>
              <a:avLst/>
              <a:gdLst/>
              <a:ahLst/>
              <a:cxnLst/>
              <a:rect l="l" t="t" r="r" b="b"/>
              <a:pathLst>
                <a:path w="11679" h="16984" extrusionOk="0">
                  <a:moveTo>
                    <a:pt x="5832" y="1288"/>
                  </a:moveTo>
                  <a:cubicBezTo>
                    <a:pt x="8654" y="1288"/>
                    <a:pt x="10391" y="2219"/>
                    <a:pt x="10391" y="2731"/>
                  </a:cubicBezTo>
                  <a:cubicBezTo>
                    <a:pt x="10391" y="3242"/>
                    <a:pt x="8654" y="4173"/>
                    <a:pt x="5832" y="4173"/>
                  </a:cubicBezTo>
                  <a:cubicBezTo>
                    <a:pt x="3009" y="4173"/>
                    <a:pt x="1287" y="3242"/>
                    <a:pt x="1287" y="2731"/>
                  </a:cubicBezTo>
                  <a:cubicBezTo>
                    <a:pt x="1287" y="2219"/>
                    <a:pt x="3009" y="1288"/>
                    <a:pt x="5832" y="1288"/>
                  </a:cubicBezTo>
                  <a:close/>
                  <a:moveTo>
                    <a:pt x="10097" y="5771"/>
                  </a:moveTo>
                  <a:cubicBezTo>
                    <a:pt x="10283" y="5926"/>
                    <a:pt x="10391" y="6081"/>
                    <a:pt x="10391" y="6205"/>
                  </a:cubicBezTo>
                  <a:cubicBezTo>
                    <a:pt x="10391" y="6701"/>
                    <a:pt x="8654" y="7632"/>
                    <a:pt x="5832" y="7632"/>
                  </a:cubicBezTo>
                  <a:cubicBezTo>
                    <a:pt x="3009" y="7632"/>
                    <a:pt x="1287" y="6701"/>
                    <a:pt x="1287" y="6205"/>
                  </a:cubicBezTo>
                  <a:cubicBezTo>
                    <a:pt x="1287" y="6081"/>
                    <a:pt x="1380" y="5926"/>
                    <a:pt x="1582" y="5771"/>
                  </a:cubicBezTo>
                  <a:cubicBezTo>
                    <a:pt x="2714" y="6313"/>
                    <a:pt x="4312" y="6593"/>
                    <a:pt x="5832" y="6593"/>
                  </a:cubicBezTo>
                  <a:cubicBezTo>
                    <a:pt x="7367" y="6593"/>
                    <a:pt x="8949" y="6313"/>
                    <a:pt x="10097" y="5771"/>
                  </a:cubicBezTo>
                  <a:close/>
                  <a:moveTo>
                    <a:pt x="5832" y="1"/>
                  </a:moveTo>
                  <a:cubicBezTo>
                    <a:pt x="3009" y="1"/>
                    <a:pt x="0" y="963"/>
                    <a:pt x="0" y="2731"/>
                  </a:cubicBezTo>
                  <a:lnTo>
                    <a:pt x="0" y="4127"/>
                  </a:lnTo>
                  <a:lnTo>
                    <a:pt x="0" y="4158"/>
                  </a:lnTo>
                  <a:cubicBezTo>
                    <a:pt x="62" y="4483"/>
                    <a:pt x="233" y="4778"/>
                    <a:pt x="496" y="5042"/>
                  </a:cubicBezTo>
                  <a:cubicBezTo>
                    <a:pt x="171" y="5383"/>
                    <a:pt x="0" y="5755"/>
                    <a:pt x="0" y="6189"/>
                  </a:cubicBezTo>
                  <a:lnTo>
                    <a:pt x="0" y="7601"/>
                  </a:lnTo>
                  <a:lnTo>
                    <a:pt x="0" y="7632"/>
                  </a:lnTo>
                  <a:cubicBezTo>
                    <a:pt x="62" y="7957"/>
                    <a:pt x="233" y="8252"/>
                    <a:pt x="496" y="8500"/>
                  </a:cubicBezTo>
                  <a:cubicBezTo>
                    <a:pt x="171" y="8841"/>
                    <a:pt x="0" y="9229"/>
                    <a:pt x="0" y="9663"/>
                  </a:cubicBezTo>
                  <a:lnTo>
                    <a:pt x="0" y="11059"/>
                  </a:lnTo>
                  <a:lnTo>
                    <a:pt x="0" y="11090"/>
                  </a:lnTo>
                  <a:cubicBezTo>
                    <a:pt x="62" y="11416"/>
                    <a:pt x="233" y="11711"/>
                    <a:pt x="496" y="11974"/>
                  </a:cubicBezTo>
                  <a:cubicBezTo>
                    <a:pt x="171" y="12300"/>
                    <a:pt x="0" y="12688"/>
                    <a:pt x="0" y="13122"/>
                  </a:cubicBezTo>
                  <a:lnTo>
                    <a:pt x="0" y="14533"/>
                  </a:lnTo>
                  <a:lnTo>
                    <a:pt x="0" y="14564"/>
                  </a:lnTo>
                  <a:cubicBezTo>
                    <a:pt x="310" y="16100"/>
                    <a:pt x="3009" y="16937"/>
                    <a:pt x="5583" y="16984"/>
                  </a:cubicBezTo>
                  <a:cubicBezTo>
                    <a:pt x="5692" y="16875"/>
                    <a:pt x="5832" y="16782"/>
                    <a:pt x="5971" y="16705"/>
                  </a:cubicBezTo>
                  <a:lnTo>
                    <a:pt x="5971" y="14564"/>
                  </a:lnTo>
                  <a:lnTo>
                    <a:pt x="5832" y="14564"/>
                  </a:lnTo>
                  <a:cubicBezTo>
                    <a:pt x="3009" y="14564"/>
                    <a:pt x="1287" y="13634"/>
                    <a:pt x="1287" y="13122"/>
                  </a:cubicBezTo>
                  <a:cubicBezTo>
                    <a:pt x="1287" y="13014"/>
                    <a:pt x="1380" y="12858"/>
                    <a:pt x="1582" y="12703"/>
                  </a:cubicBezTo>
                  <a:cubicBezTo>
                    <a:pt x="2714" y="13246"/>
                    <a:pt x="4312" y="13525"/>
                    <a:pt x="5832" y="13525"/>
                  </a:cubicBezTo>
                  <a:lnTo>
                    <a:pt x="5971" y="13525"/>
                  </a:lnTo>
                  <a:lnTo>
                    <a:pt x="5971" y="11090"/>
                  </a:lnTo>
                  <a:cubicBezTo>
                    <a:pt x="5925" y="11090"/>
                    <a:pt x="5878" y="11106"/>
                    <a:pt x="5832" y="11106"/>
                  </a:cubicBezTo>
                  <a:cubicBezTo>
                    <a:pt x="3009" y="11106"/>
                    <a:pt x="1287" y="10175"/>
                    <a:pt x="1287" y="9663"/>
                  </a:cubicBezTo>
                  <a:cubicBezTo>
                    <a:pt x="1287" y="9539"/>
                    <a:pt x="1380" y="9400"/>
                    <a:pt x="1582" y="9245"/>
                  </a:cubicBezTo>
                  <a:cubicBezTo>
                    <a:pt x="2714" y="9772"/>
                    <a:pt x="4312" y="10051"/>
                    <a:pt x="5832" y="10051"/>
                  </a:cubicBezTo>
                  <a:lnTo>
                    <a:pt x="6142" y="10051"/>
                  </a:lnTo>
                  <a:cubicBezTo>
                    <a:pt x="6343" y="9741"/>
                    <a:pt x="6700" y="9524"/>
                    <a:pt x="7103" y="9524"/>
                  </a:cubicBezTo>
                  <a:lnTo>
                    <a:pt x="9368" y="9524"/>
                  </a:lnTo>
                  <a:cubicBezTo>
                    <a:pt x="9616" y="9446"/>
                    <a:pt x="9864" y="9353"/>
                    <a:pt x="10097" y="9245"/>
                  </a:cubicBezTo>
                  <a:cubicBezTo>
                    <a:pt x="10221" y="9338"/>
                    <a:pt x="10314" y="9446"/>
                    <a:pt x="10360" y="9524"/>
                  </a:cubicBezTo>
                  <a:lnTo>
                    <a:pt x="11679" y="9524"/>
                  </a:lnTo>
                  <a:cubicBezTo>
                    <a:pt x="11632" y="9152"/>
                    <a:pt x="11462" y="8810"/>
                    <a:pt x="11182" y="8516"/>
                  </a:cubicBezTo>
                  <a:cubicBezTo>
                    <a:pt x="11431" y="8252"/>
                    <a:pt x="11617" y="7957"/>
                    <a:pt x="11679" y="7632"/>
                  </a:cubicBezTo>
                  <a:lnTo>
                    <a:pt x="11679" y="6189"/>
                  </a:lnTo>
                  <a:cubicBezTo>
                    <a:pt x="11679" y="5771"/>
                    <a:pt x="11493" y="5383"/>
                    <a:pt x="11182" y="5042"/>
                  </a:cubicBezTo>
                  <a:cubicBezTo>
                    <a:pt x="11431" y="4778"/>
                    <a:pt x="11617" y="4483"/>
                    <a:pt x="11679" y="4158"/>
                  </a:cubicBezTo>
                  <a:lnTo>
                    <a:pt x="11679" y="2731"/>
                  </a:lnTo>
                  <a:cubicBezTo>
                    <a:pt x="11679" y="963"/>
                    <a:pt x="8670" y="1"/>
                    <a:pt x="5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4"/>
            <p:cNvSpPr/>
            <p:nvPr/>
          </p:nvSpPr>
          <p:spPr>
            <a:xfrm>
              <a:off x="-1466375" y="1586775"/>
              <a:ext cx="323775" cy="214850"/>
            </a:xfrm>
            <a:custGeom>
              <a:avLst/>
              <a:gdLst/>
              <a:ahLst/>
              <a:cxnLst/>
              <a:rect l="l" t="t" r="r" b="b"/>
              <a:pathLst>
                <a:path w="12951" h="8594" extrusionOk="0">
                  <a:moveTo>
                    <a:pt x="10965" y="1086"/>
                  </a:moveTo>
                  <a:lnTo>
                    <a:pt x="10965" y="7104"/>
                  </a:lnTo>
                  <a:lnTo>
                    <a:pt x="1970" y="7104"/>
                  </a:lnTo>
                  <a:lnTo>
                    <a:pt x="1970" y="1086"/>
                  </a:lnTo>
                  <a:close/>
                  <a:moveTo>
                    <a:pt x="1287" y="1"/>
                  </a:moveTo>
                  <a:cubicBezTo>
                    <a:pt x="1008" y="1"/>
                    <a:pt x="791" y="233"/>
                    <a:pt x="791" y="497"/>
                  </a:cubicBezTo>
                  <a:lnTo>
                    <a:pt x="791" y="7011"/>
                  </a:lnTo>
                  <a:lnTo>
                    <a:pt x="589" y="7058"/>
                  </a:lnTo>
                  <a:cubicBezTo>
                    <a:pt x="248" y="7151"/>
                    <a:pt x="0" y="7461"/>
                    <a:pt x="0" y="7818"/>
                  </a:cubicBezTo>
                  <a:cubicBezTo>
                    <a:pt x="0" y="8252"/>
                    <a:pt x="341" y="8593"/>
                    <a:pt x="776" y="8593"/>
                  </a:cubicBezTo>
                  <a:lnTo>
                    <a:pt x="12175" y="8593"/>
                  </a:lnTo>
                  <a:cubicBezTo>
                    <a:pt x="12609" y="8593"/>
                    <a:pt x="12951" y="8252"/>
                    <a:pt x="12951" y="7818"/>
                  </a:cubicBezTo>
                  <a:cubicBezTo>
                    <a:pt x="12951" y="7461"/>
                    <a:pt x="12702" y="7151"/>
                    <a:pt x="12346" y="7058"/>
                  </a:cubicBezTo>
                  <a:lnTo>
                    <a:pt x="12160" y="7011"/>
                  </a:lnTo>
                  <a:lnTo>
                    <a:pt x="12160" y="497"/>
                  </a:lnTo>
                  <a:cubicBezTo>
                    <a:pt x="12160" y="233"/>
                    <a:pt x="11942" y="1"/>
                    <a:pt x="11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2"/>
          <p:cNvSpPr txBox="1">
            <a:spLocks noGrp="1"/>
          </p:cNvSpPr>
          <p:nvPr>
            <p:ph type="title"/>
          </p:nvPr>
        </p:nvSpPr>
        <p:spPr>
          <a:xfrm>
            <a:off x="454800" y="2714625"/>
            <a:ext cx="8425200" cy="447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en" dirty="0"/>
              <a:t>Methodology</a:t>
            </a:r>
            <a:endParaRPr dirty="0"/>
          </a:p>
        </p:txBody>
      </p:sp>
      <p:sp>
        <p:nvSpPr>
          <p:cNvPr id="375" name="Google Shape;375;p32"/>
          <p:cNvSpPr txBox="1">
            <a:spLocks noGrp="1"/>
          </p:cNvSpPr>
          <p:nvPr>
            <p:ph type="title" idx="2"/>
          </p:nvPr>
        </p:nvSpPr>
        <p:spPr>
          <a:xfrm>
            <a:off x="454800" y="2150850"/>
            <a:ext cx="8425200" cy="4896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1315440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3"/>
          <p:cNvSpPr txBox="1">
            <a:spLocks noGrp="1"/>
          </p:cNvSpPr>
          <p:nvPr>
            <p:ph type="body" idx="1"/>
          </p:nvPr>
        </p:nvSpPr>
        <p:spPr>
          <a:xfrm>
            <a:off x="3717890" y="1739270"/>
            <a:ext cx="4794335" cy="1472356"/>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dirty="0"/>
              <a:t>Image pre-processing can be done by Noise reduction, RGB to Grayscale conversion, Edge detection using Sobel method, Under-sampling, Morphological transformation</a:t>
            </a:r>
          </a:p>
        </p:txBody>
      </p:sp>
      <p:sp>
        <p:nvSpPr>
          <p:cNvPr id="381" name="Google Shape;381;p33"/>
          <p:cNvSpPr txBox="1">
            <a:spLocks noGrp="1"/>
          </p:cNvSpPr>
          <p:nvPr>
            <p:ph type="title"/>
          </p:nvPr>
        </p:nvSpPr>
        <p:spPr>
          <a:xfrm>
            <a:off x="3506414" y="624400"/>
            <a:ext cx="5005811"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IN" dirty="0"/>
              <a:t>Image pre-processing </a:t>
            </a:r>
            <a:endParaRPr dirty="0"/>
          </a:p>
        </p:txBody>
      </p:sp>
      <p:pic>
        <p:nvPicPr>
          <p:cNvPr id="3" name="Picture 2">
            <a:extLst>
              <a:ext uri="{FF2B5EF4-FFF2-40B4-BE49-F238E27FC236}">
                <a16:creationId xmlns:a16="http://schemas.microsoft.com/office/drawing/2014/main" id="{52C5A55C-B4F0-2387-5B6B-D0CAF48B9D46}"/>
              </a:ext>
            </a:extLst>
          </p:cNvPr>
          <p:cNvPicPr>
            <a:picLocks noChangeAspect="1"/>
          </p:cNvPicPr>
          <p:nvPr/>
        </p:nvPicPr>
        <p:blipFill>
          <a:blip r:embed="rId3"/>
          <a:stretch>
            <a:fillRect/>
          </a:stretch>
        </p:blipFill>
        <p:spPr>
          <a:xfrm>
            <a:off x="1245996" y="3641000"/>
            <a:ext cx="7772400" cy="1472356"/>
          </a:xfrm>
          <a:prstGeom prst="rect">
            <a:avLst/>
          </a:prstGeom>
        </p:spPr>
      </p:pic>
    </p:spTree>
  </p:cSld>
  <p:clrMapOvr>
    <a:masterClrMapping/>
  </p:clrMapOvr>
</p:sld>
</file>

<file path=ppt/theme/theme1.xml><?xml version="1.0" encoding="utf-8"?>
<a:theme xmlns:a="http://schemas.openxmlformats.org/drawingml/2006/main"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1892</Words>
  <Application>Microsoft Office PowerPoint</Application>
  <PresentationFormat>On-screen Show (16:9)</PresentationFormat>
  <Paragraphs>185</Paragraphs>
  <Slides>33</Slides>
  <Notes>33</Notes>
  <HiddenSlides>0</HiddenSlides>
  <MMClips>3</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Anaheim</vt:lpstr>
      <vt:lpstr>Arial</vt:lpstr>
      <vt:lpstr>Nunito Light</vt:lpstr>
      <vt:lpstr>Raleway SemiBold</vt:lpstr>
      <vt:lpstr>Overpass Mono</vt:lpstr>
      <vt:lpstr>Roboto</vt:lpstr>
      <vt:lpstr>Times New Roman</vt:lpstr>
      <vt:lpstr>Roboto Condensed Light</vt:lpstr>
      <vt:lpstr>Programming Lesson by Slidesgo</vt:lpstr>
      <vt:lpstr>Number Plate  Recognition System</vt:lpstr>
      <vt:lpstr>Agenda</vt:lpstr>
      <vt:lpstr>OVERVIEW</vt:lpstr>
      <vt:lpstr>INTRODUCTION</vt:lpstr>
      <vt:lpstr>—Challenges &amp; solution  </vt:lpstr>
      <vt:lpstr>—Further System Development  </vt:lpstr>
      <vt:lpstr>Further Improvements</vt:lpstr>
      <vt:lpstr>Methodology</vt:lpstr>
      <vt:lpstr>Image pre-processing </vt:lpstr>
      <vt:lpstr>Number plate detection</vt:lpstr>
      <vt:lpstr>Number plate Recognition</vt:lpstr>
      <vt:lpstr>Code</vt:lpstr>
      <vt:lpstr>main.py</vt:lpstr>
      <vt:lpstr>detectchars.py</vt:lpstr>
      <vt:lpstr>detectsplate.py</vt:lpstr>
      <vt:lpstr>Possible char.py</vt:lpstr>
      <vt:lpstr>Possible plates.py</vt:lpstr>
      <vt:lpstr>preprocess.py</vt:lpstr>
      <vt:lpstr>Output &amp; Refrences</vt:lpstr>
      <vt:lpstr>Output</vt:lpstr>
      <vt:lpstr>Output</vt:lpstr>
      <vt:lpstr>Output</vt:lpstr>
      <vt:lpstr>Output</vt:lpstr>
      <vt:lpstr>Output</vt:lpstr>
      <vt:lpstr>Output</vt:lpstr>
      <vt:lpstr>Output</vt:lpstr>
      <vt:lpstr>Output</vt:lpstr>
      <vt:lpstr>Output</vt:lpstr>
      <vt:lpstr>Output</vt:lpstr>
      <vt:lpstr>Conclusion</vt:lpstr>
      <vt:lpstr>References</vt:lpstr>
      <vt:lpstr>Team Members &amp; Contribution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Indian Number Plate  Recognition System</dc:title>
  <cp:lastModifiedBy>SUBASHREE MUTHUKUMAR</cp:lastModifiedBy>
  <cp:revision>1</cp:revision>
  <dcterms:modified xsi:type="dcterms:W3CDTF">2023-12-10T13:53:59Z</dcterms:modified>
</cp:coreProperties>
</file>